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256" r:id="rId3"/>
    <p:sldId id="259" r:id="rId4"/>
    <p:sldId id="257" r:id="rId5"/>
    <p:sldId id="264" r:id="rId6"/>
    <p:sldId id="260" r:id="rId7"/>
    <p:sldId id="261" r:id="rId8"/>
    <p:sldId id="262" r:id="rId9"/>
    <p:sldId id="263" r:id="rId10"/>
    <p:sldId id="289" r:id="rId11"/>
    <p:sldId id="290" r:id="rId12"/>
    <p:sldId id="291" r:id="rId13"/>
    <p:sldId id="292" r:id="rId14"/>
    <p:sldId id="293" r:id="rId15"/>
    <p:sldId id="294" r:id="rId16"/>
    <p:sldId id="295" r:id="rId17"/>
    <p:sldId id="297" r:id="rId18"/>
    <p:sldId id="298" r:id="rId19"/>
    <p:sldId id="28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99"/>
    <a:srgbClr val="CC66FF"/>
    <a:srgbClr val="66FFCC"/>
    <a:srgbClr val="FF3399"/>
    <a:srgbClr val="66FF33"/>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p:scale>
          <a:sx n="75" d="100"/>
          <a:sy n="75" d="100"/>
        </p:scale>
        <p:origin x="811" y="3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0:02:24.546"/>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10:21:37.098"/>
    </inkml:context>
    <inkml:brush xml:id="br0">
      <inkml:brushProperty name="width" value="0.1" units="cm"/>
      <inkml:brushProperty name="height" value="0.1" units="cm"/>
      <inkml:brushProperty name="color" value="#FFFFFF"/>
    </inkml:brush>
  </inkml:definitions>
  <inkml:trace contextRef="#ctx0" brushRef="#br0">523 546 24575,'-1'11'0,"-1"-1"0,-1 1 0,0 0 0,0-1 0,-1 1 0,0-1 0,-1 0 0,-6 10 0,2-4 0,-36 64 0,27-51 0,1 1 0,-13 33 0,30-62 0,0 0 0,-1 0 0,1 0 0,0 0 0,0 0 0,-1 0 0,1-1 0,0 1 0,0 0 0,0 0 0,0 0 0,0 0 0,0 0 0,1 0 0,-1 0 0,0 1 0,1-1 0,-1-1 0,1 1 0,-1-1 0,1 0 0,0 1 0,-1-1 0,1 0 0,-1 0 0,1 1 0,-1-1 0,1 0 0,0 0 0,-1 0 0,1 0 0,0 0 0,-1 0 0,1 0 0,-1 0 0,1 0 0,0 0 0,-1 0 0,1 0 0,0 0 0,-1-1 0,1 1 0,-1 0 0,1 0 0,-1-1 0,1 1 0,-1 0 0,1-1 0,0 0 0,18-8 0,0-1 0,-2-1 0,22-17 0,13-9 0,1096-734-1472,-1135 758 1702,-13 13-217,0-1 0,0 1-1,0 0 1,0 0 0,0 0-1,0-1 1,0 1 0,0 0-1,-1 0 1,1-1-1,0 1 1,0 0 0,0 0-1,0 0 1,0 0 0,0-1-1,0 1 1,-1 0 0,1 0-1,0 0 1,0 0 0,0-1-1,0 1 1,-1 0 0,1 0-1,0 0 1,0 0 0,0 0-1,-1 0 1,1 0-1,0 0 1,0 0 0,-1 0-1,1 0 1,0 0 0,0 0-1,0 0 1,-1 0 0,1 0-1,-33 3 724,-112 45-736,-138 67 0,137-53 0,-82 45 0,163-71 0,-66 39 0,114-64 0,21-15 0,29-19 0,176-95 0,-206 116 0,-14 6 0,-19 10 0,-39 24 0,-386 232 0,446-261 0,15-6 0,21-7 0,31-20 0,0-3 0,-2-2 0,93-65 0,-138 84 0,-16 9 0,-27 15 0,-598 340 0,617-345 0,21-12 0,25-12 0,390-233 0,-370 213 0,-63 43 0,0-1 0,1 2 0,0-1 0,-11 16 0,-17 15 0,22-26 0,1-1 0,2 1 0,-13 14 0,25-27 0,0 0 0,1 0 0,-1 0 0,0 0 0,0 0 0,0 0 0,0 0 0,0 0 0,0 0 0,0 0 0,1 0 0,-1 0 0,0 0 0,0 0 0,0 0 0,0 0 0,0 0 0,0 0 0,0 0 0,0 0 0,0 1 0,0-1 0,0 0 0,1 0 0,-1 0 0,0 0 0,0 0 0,0 0 0,0 0 0,0 0 0,0 1 0,0-1 0,0 0 0,0 0 0,0 0 0,0 0 0,0 0 0,0 0 0,0 0 0,0 0 0,0 1 0,0-1 0,0 0 0,0 0 0,0 0 0,0 0 0,0 0 0,0 0 0,0 0 0,-1 0 0,1 1 0,0-1 0,0 0 0,0 0 0,0 0 0,0 0 0,0 0 0,0 0 0,0 0 0,0 0 0,0 0 0,0 0 0,-1 0 0,1 0 0,0 0 0,0 0 0,0 0 0,0 0 0,0 1 0,12-5 0,18-11 0,301-196 0,-210 130 0,-79 55 0,-10 5 0,40-31 0,-707 593 0,619-528 0,6-6 0,1 1 0,0 0 0,0 0 0,-10 15 0,19-23 0,0 0 0,0 0 0,0 0 0,0 0 0,0 0 0,0 0 0,1 0 0,-1 0 0,0 0 0,0 0 0,0 0 0,0 0 0,0 0 0,0 0 0,0 0 0,0 0 0,0 0 0,0 0 0,0 0 0,0 0 0,0 0 0,0 0 0,1 0 0,-1 0 0,0 0 0,0 0 0,0 0 0,0 1 0,0-1 0,0 0 0,0 0 0,0 0 0,0 0 0,0 0 0,0 0 0,0 0 0,0 0 0,0 0 0,0 0 0,0 0 0,0 0 0,0 0 0,0 1 0,0-1 0,0 0 0,0 0 0,0 0 0,0 0 0,0 0 0,0 0 0,0 0 0,0 0 0,0 0 0,0 0 0,-1 0 0,1 0 0,0 0 0,0 0 0,0 1 0,0-1 0,0 0 0,0 0 0,9-5 0,14-9 0,26-23 0,-9 5 0,729-569 0,-735 576 0,-34 25 0,0 1 0,0-1 0,0 0 0,0 0 0,0 0 0,0 0 0,0 0 0,0 0 0,0 0 0,0 0 0,0 0 0,0 0 0,0 0 0,0 1 0,0-1 0,0 0 0,0 0 0,0 0 0,0 0 0,0 0 0,0 0 0,0 0 0,0 0 0,0 0 0,0 0 0,0 0 0,0 0 0,1 0 0,-1 0 0,0 0 0,0 0 0,0 0 0,0 0 0,0 0 0,0 1 0,0-1 0,0 0 0,0 0 0,0 0 0,0 0 0,0 0 0,1 0 0,-1 0 0,0 0 0,0 0 0,-16 19 0,-266 251 0,14-15 0,143-113 0,81-86 0,63-78 0,1 1 0,2 1 0,0 1 0,28-19 0,-22 16 0,170-131 0,-151 113 0,76-59 0,36 0 0,-104 73 0,-36 18 0,0 0 0,-1-2 0,24-16 0,-37 19 0,-12 8 0,-14 7 0,-38 30 0,-61 50 0,20-13 0,58-41 0,32-24 0,-1-1 0,-20 14 0,15-12 0,0 1 0,1 1 0,1 1 0,0 0 0,-14 19 0,-12 12 0,-49 67 0,70-88 0,1 1 0,-20 36 0,33-54 0,-12 21 0,4-8 0,-17 37 0,27-51 0,0 0 0,-1-1 0,1 0 0,-9 10 0,8-11 0,1-1 0,0 1 0,0 0 0,0 0 0,1 0 0,-1 1 0,1-1 0,-3 10 0,2-4 0,-1 0 0,0 0 0,0-1 0,-7 11 0,5-10 0,1-1 0,0 2 0,-5 16 0,6-13 0,2-10 0,1-1 0,0 1 0,0-1 0,0 1 0,1 0 0,-1-1 0,1 7 0,30-36 0,-20 17 0,-1-1 0,-1 0 0,0 0 0,0-1 0,-1 0 0,8-18 0,-8 15 0,1 1 0,0-1 0,20-22 0,-8 12 0,-1-1 0,-2 0 0,19-35 0,-19 31 0,1 0 0,29-36 0,-6 15 0,42-71 0,-62 84 0,-15 25 0,0 1 0,1 0 0,8-10 0,-5 8 0,1 1 0,0 1 0,1 0 0,0 1 0,1 0 0,0 1 0,0 0 0,1 1 0,23-10 0,-15 7 0,36-22 0,-47 24 0,1 2 0,1 0 0,-1 0 0,1 1 0,0 0 0,0 1 0,1 1 0,-1 0 0,16-2 0,41-4 0,-80 11 0,-1-1 0,0 1 0,0 0 0,0 1 0,0 0 0,0 0 0,-18 8 0,10-1 0,1 1 0,1 0 0,0 1 0,0 1 0,1 1 0,-29 29 0,16-10 0,-1-2 0,-62 49 0,125-108 0,-26 21 0,1 1 0,0 0 0,1 0 0,0 1 0,0 0 0,9-4 0,1 4 0,0 0 0,0 2 0,0 0 0,1 1 0,39 0 0,-43 2 0,120-21 0,-134 21 0,0 1 0,-1-1 0,1 1 0,0-1 0,-1 0 0,1 1 0,-1-1 0,1 0 0,-1 0 0,1 0 0,-1 0 0,0-1 0,0 1 0,1 0 0,-1-1 0,0 1 0,0 0 0,1-2 0,-1 1 0,0 0 0,0 0 0,1 0 0,-1 1 0,1-1 0,-1 1 0,1-1 0,0 1 0,0 0 0,-1-1 0,1 1 0,0 0 0,4-1 0,5-1 0,0 2 0,1-1 0,15 1 0,-18 1 0,1 0 0,-1-1 0,0 0 0,1-1 0,13-4 0,51-34 0,-68 37 0,1 1 0,-1 0 0,1 1 0,-1-1 0,14 0 0,26-7 0,29-12 0,-65 17 0,1 0 0,0 1 0,0 0 0,0 1 0,1 0 0,13 0 0,72 3 0,-39 1 0,-40-1 0,1 1 0,28 7 0,7 0 0,-39-3-1365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10:23:25.962"/>
    </inkml:context>
    <inkml:brush xml:id="br0">
      <inkml:brushProperty name="width" value="0.1" units="cm"/>
      <inkml:brushProperty name="height" value="0.1" units="cm"/>
      <inkml:brushProperty name="color" value="#FFFFFF"/>
    </inkml:brush>
  </inkml:definitions>
  <inkml:trace contextRef="#ctx0" brushRef="#br0">0 77 24575,'114'-8'0,"-80"4"0,40-5 0,-38 4 0,56-1 0,13-5 0,-21 4 0,-60 5 0,63-2 0,-55 4 0,38-5 0,46-7 0,129 9 0,-130 5 0,-92-2-273,0 1 0,0 2 0,0 0 0,42 13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10:23:46.285"/>
    </inkml:context>
    <inkml:brush xml:id="br0">
      <inkml:brushProperty name="width" value="0.1" units="cm"/>
      <inkml:brushProperty name="height" value="0.1" units="cm"/>
      <inkml:brushProperty name="color" value="#FFFFFF"/>
    </inkml:brush>
  </inkml:definitions>
  <inkml:trace contextRef="#ctx0" brushRef="#br0">1345 415 24575,'-9'0'0,"-8"0"0,0 0 0,0-1 0,-20-4 0,31 3 0,0 0 0,0 0 0,0 0 0,0-1 0,0 0 0,1 0 0,-1 0 0,1-1 0,0 1 0,0-1 0,-9-10 0,-3-2 0,-1 0 0,0 1 0,-1 1 0,-1 0 0,-28-13 0,-84-32 0,34 0 0,-42-4 0,-31 11 0,150 45 0,-1 1 0,1 1 0,-2 1 0,-40-3 0,-93 7 0,67 2 0,-6-2-1365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10:23:59.669"/>
    </inkml:context>
    <inkml:brush xml:id="br0">
      <inkml:brushProperty name="width" value="0.1" units="cm"/>
      <inkml:brushProperty name="height" value="0.1" units="cm"/>
      <inkml:brushProperty name="color" value="#FFFFFF"/>
    </inkml:brush>
  </inkml:definitions>
  <inkml:trace contextRef="#ctx0" brushRef="#br0">0 48 24575,'403'0'0,"-391"-1"0,1 0 0,-1-1 0,18-5 0,-18 4 0,0 0 0,1 1 0,20-1 0,-15 3 0,1 0 0,0-2 0,-1 0 0,1-1 0,19-6 0,-20 5 0,1 2 0,-1 0 0,1 1 0,-1 1 0,23 3 0,13-1 0,-15 3 0,-38-5 0,0 0 0,0 0 0,0 0 0,0 1 0,0-1 0,0 0 0,0 0 0,-1 1 0,1-1 0,0 1 0,0-1 0,0 1 0,0-1 0,0 1 0,-1 0 0,1-1 0,0 1 0,0 0 0,-1 0 0,1 0 0,-1-1 0,1 1 0,-1 0 0,1 0 0,-1 0 0,1 0 0,-1 0 0,0 0 0,1 0 0,-1 0 0,0 0 0,0 0 0,0 0 0,0 1 0,0-1 0,-1 0 0,1 0 0,-1 0 0,0 0 0,0 0 0,1-1 0,-1 1 0,0 0 0,0 0 0,0-1 0,0 1 0,0 0 0,0-1 0,0 1 0,0-1 0,0 1 0,0-1 0,0 0 0,0 1 0,0-1 0,0 0 0,0 0 0,0 0 0,0 0 0,-2 0 0,-35 0 0,29 0 0,-87-2 0,87-2 0,15-2 0,17-4 0,24 7 0,87 3 0,-48 3 0,0-5 0,92 4 0,-112 8 0,-46-6 0,0-1 0,33 1 0,42-3 0,74-3 0,-114-8 0,-42 7 0,-1 0 0,1 1 0,21-1 0,55 2 0,76 3 0,-127 2 0,41 2 0,69 5 0,1369-13 0,-771 4 0,-724-1 0,-1 1 0,26 6 0,-26-4 0,1-1 0,27 1 0,82 6 0,1670-12 0,-920 4 0,-687-13 0,-113 11-1365,-63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10:38:00.322"/>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06:39:43.914"/>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06:40:47.793"/>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06:40:55.609"/>
    </inkml:context>
    <inkml:brush xml:id="br0">
      <inkml:brushProperty name="width" value="0.1" units="cm"/>
      <inkml:brushProperty name="height" value="0.1" units="cm"/>
      <inkml:brushProperty name="color" value="#FFFFFF"/>
    </inkml:brush>
  </inkml:definitions>
  <inkml:trace contextRef="#ctx0" brushRef="#br0">225 624 24575,'0'-348'0,"0"1018"0,0-1191 0,0 555 0,1 20 0,-2-1 0,-14 81 0,11-105 0,-2 54 0,7-609 0,-1 292 0,0 228 0,-1 3 0,1 1 0,0-1 0,0 0 0,0 0 0,0 0 0,1 0 0,-1 0 0,1 1 0,-1-1 0,1 0 0,0 0 0,0 1 0,0-1 0,3-4 0,-3 7 0,-1 0 0,0 0 0,1 0 0,-1 0 0,0 0 0,1 0 0,-1 0 0,0 0 0,1 0 0,-1 0 0,0 1 0,1-1 0,-1 0 0,0 0 0,0 0 0,1 0 0,-1 0 0,0 1 0,0-1 0,1 0 0,-1 0 0,0 1 0,0-1 0,1 0 0,-1 0 0,0 1 0,0-1 0,0 0 0,0 0 0,1 1 0,-1-1 0,0 0 0,0 1 0,0-1 0,0 0 0,0 1 0,0-1 0,0 0 0,0 1 0,0-1 0,0 0 0,0 1 0,4 20 0,-4-19 0,38 142 0,-11-49 0,-20-55 0,-2 0 0,-1 0 0,-2 1 0,-6 57 0,2-3 0,1-87 0,1 0 0,-1 0 0,0 0 0,-1 0 0,0 0 0,0 0 0,-1-1 0,0 1 0,0-1 0,0 0 0,-1 1 0,0-2 0,-1 1 0,-5 7 0,9-14 0,1 0 0,0 0 0,0 0 0,0 0 0,0 0 0,-1 0 0,1 0 0,0 0 0,0 0 0,0 0 0,-1 0 0,1 0 0,0 0 0,0 0 0,0 0 0,-1 0 0,1 0 0,0 0 0,0 0 0,0 0 0,-1 0 0,1 0 0,0 0 0,0-1 0,0 1 0,0 0 0,-1 0 0,1 0 0,0 0 0,0 0 0,0 0 0,0-1 0,0 1 0,-1 0 0,1 0 0,0 0 0,0-1 0,0 1 0,0 0 0,0 0 0,0 0 0,0 0 0,0-1 0,0 1 0,0 0 0,0 0 0,0 0 0,0-1 0,0 1 0,0 0 0,0 0 0,0 0 0,0-1 0,0 1 0,0 0 0,0 0 0,0 0 0,0-1 0,-1-14 0,1-278 0,2 151 0,-2 505 0,-1-349 0,0 0 0,-1 0 0,0 0 0,-1 0 0,0 0 0,-8 17 0,11-30 0,0-1 0,0 0 0,0 0 0,0 1 0,0-1 0,0 0 0,-1 1 0,1-1 0,0 0 0,0 1 0,0-1 0,0 0 0,0 0 0,-1 1 0,1-1 0,0 0 0,0 0 0,0 1 0,-1-1 0,1 0 0,0 0 0,-1 1 0,1-1 0,0 0 0,0 0 0,-1 0 0,1 0 0,0 0 0,-1 0 0,1 1 0,0-1 0,-1 0 0,1 0 0,0 0 0,-1 0 0,1 0 0,0 0 0,0 0 0,-1 0 0,-7-13 0,0-21 0,5 10 0,-2 1 0,0-1 0,-2 1 0,0 0 0,-22-44 0,20 43 0,0-1 0,-5-29 0,-5-12 0,-2-20 0,14 56 0,-12-36 0,13 48 0,-2 0 0,-16-26 0,24 44 0,0 0 0,0 0 0,0 0 0,0 0 0,0 0 0,0-1 0,0 1 0,0 0 0,0 0 0,0 0 0,0 0 0,0 0 0,0 0 0,0 0 0,0 0 0,0 0 0,0 0 0,0-1 0,-1 1 0,1 0 0,0 0 0,0 0 0,0 0 0,0 0 0,0 0 0,0 0 0,0 0 0,0 0 0,0 0 0,-1 0 0,1 0 0,0 0 0,0 0 0,0 0 0,0 0 0,0 0 0,0 0 0,0 0 0,0 0 0,-1 0 0,1 0 0,0 0 0,0 0 0,0 0 0,0 0 0,0 0 0,0 0 0,0 0 0,0 1 0,0-1 0,-1 0 0,1 0 0,0 0 0,0 0 0,0 0 0,0 0 0,0 0 0,0 0 0,0 0 0,0 0 0,0 1 0,0-1 0,-3 11 0,2 15 0,1-2 0,-1 15 0,2 1 0,2-1 0,11 59 0,-9-65 0,-1 0 0,-1 1 0,-2-1 0,-4 46 0,1-32 0,4 53 0,-2-98 0,0 1 0,1-1 0,-1 0 0,1 0 0,-1 1 0,1-1 0,0 0 0,0 0 0,0 0 0,0 0 0,0 0 0,1 0 0,-1 0 0,0-1 0,1 1 0,-1 0 0,1-1 0,0 1 0,0-1 0,0 1 0,2 0 0,-1 0 0,1-1 0,-1 1 0,1-1 0,0 0 0,-1 0 0,1 0 0,0-1 0,0 1 0,0-1 0,0 0 0,7-1 0,-6 1 0,-1-1 0,1 1 0,-1-1 0,1 0 0,-1-1 0,1 1 0,-1-1 0,0 0 0,0 0 0,0 0 0,0 0 0,0-1 0,0 0 0,-1 1 0,1-2 0,-1 1 0,0 0 0,0 0 0,0-1 0,0 0 0,-1 0 0,3-4 0,-1-10 0,-1 1 0,-1-2 0,0 1 0,-1 0 0,-2 0 0,-3-31 0,1-13 0,2 9 0,2-91 0,1 135 0,0 1 0,0-1 0,0 1 0,1-1 0,0 1 0,1 0 0,0 0 0,0 0 0,1 0 0,0 1 0,0 0 0,1 0 0,9-9 0,-13 14 0,0-1 0,1 1 0,-1 0 0,0 0 0,1 1 0,0-1 0,-1 0 0,1 1 0,0 0 0,0-1 0,0 1 0,0 0 0,0 1 0,0-1 0,0 0 0,0 1 0,0 0 0,0 0 0,0 0 0,0 0 0,1 0 0,-1 0 0,0 1 0,0 0 0,0-1 0,0 1 0,0 0 0,0 1 0,-1-1 0,1 0 0,0 1 0,-1 0 0,1-1 0,0 1 0,-1 0 0,0 0 0,0 1 0,1-1 0,-1 0 0,2 5 0,7 8 0,-2 0 0,0 1 0,0 0 0,-2 0 0,9 27 0,2 36 0,-10-33 0,4 33 0,-11-71 0,-1 1 0,0-1 0,0 0 0,-1 0 0,0 0 0,-1 0 0,-3 13 0,4-18 0,-1-1 0,1 0 0,-1 0 0,1 0 0,-1 0 0,0 0 0,0 0 0,0 0 0,0-1 0,0 1 0,0-1 0,-1 1 0,1-1 0,0 0 0,-1 0 0,1 0 0,-1 0 0,1 0 0,-1 0 0,1-1 0,-1 0 0,0 1 0,-4-1 0,4 0 0,0 0 0,0 0 0,0 1 0,0-1 0,0 1 0,1 0 0,-1 0 0,0-1 0,1 2 0,-1-1 0,0 0 0,1 1 0,0-1 0,-1 1 0,1 0 0,0-1 0,0 1 0,0 0 0,0 1 0,0-1 0,-2 2 0,-6 20-195,0-1 0,2 1 0,0 0 0,2 1 0,1 0 0,-4 35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08:42:50.863"/>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08:35:44.142"/>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0:02:37.084"/>
    </inkml:context>
    <inkml:brush xml:id="br0">
      <inkml:brushProperty name="width" value="0.05" units="cm"/>
      <inkml:brushProperty name="height" value="0.05" units="cm"/>
    </inkml:brush>
  </inkml:definitions>
  <inkml:trace contextRef="#ctx0" brushRef="#br0">30 21 24575,'14'-7'0,"-14"6"0,0 1 0,0-1 0,0 1 0,1 0 0,-1-1 0,0 1 0,0 0 0,1-1 0,-1 1 0,0 0 0,1 0 0,-1-1 0,0 1 0,1 0 0,-1 0 0,0 0 0,1-1 0,-1 1 0,1 0 0,-1 0 0,0 0 0,1 0 0,-1 0 0,1 0 0,-1 0 0,0 0 0,1 0 0,-1 0 0,1 0 0,-1 0 0,0 0 0,1 0 0,-1 0 0,1 0 0,-1 0 0,0 0 0,1 1 0,-1-1 0,1 0 0,-1 0 0,0 0 0,1 1 0,-1-1 0,0 0 0,0 0 0,1 1 0,-1-1 0,0 0 0,1 1 0,-1-1 0,0 0 0,0 1 0,0-1 0,0 1 0,1-1 0,-1 0 0,0 1 0,0-1 0,0 1 0,0-1 0,0 0 0,0 1 0,0-1 0,0 1 0,0-1 0,0 0 0,0 1 0,0-1 0,0 1 0,1 13 0,-1-16 0,0 1 0,0 0 0,0 1 0,0-1 0,0 0 0,0 0 0,0 1 0,0-1 0,1 0 0,-1 0 0,0 1 0,0-1 0,1 0 0,-1 1 0,0-1 0,1 0 0,-1 1 0,0-1 0,1 0 0,-1 1 0,1-1 0,-1 1 0,1-1 0,0 0 0,7 14 0,1 2 0,-6-15 0,0-11 0,-5-15 0,-3 21 0,-3 16 0,-5 26 0,10-27 0,0-1 0,-1 0 0,-8 17 0,11-73 0,2 43 0,4-22 0,-11 25 0,-7 13 0,-16 13-1365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08:36:00.980"/>
    </inkml:context>
    <inkml:brush xml:id="br0">
      <inkml:brushProperty name="width" value="0.1" units="cm"/>
      <inkml:brushProperty name="height" value="0.1" units="cm"/>
      <inkml:brushProperty name="color" value="#FFFFFF"/>
    </inkml:brush>
  </inkml:definitions>
  <inkml:trace contextRef="#ctx0" brushRef="#br0">289 175 24575,'-1'8'0,"0"0"0,0 0 0,-1 0 0,-4 14 0,-5 22 0,7 123 0,5-120 0,0-117 0,-2-99 0,-1 156 0,0 1 0,0-1 0,-1 1 0,-1-1 0,0 1 0,-1 0 0,0 0 0,-1 1 0,0 0 0,-1 0 0,0 0 0,-15-18 0,15 25 0,0-1 0,0 1 0,0 0 0,0 0 0,-1 1 0,1 0 0,-1 1 0,0-1 0,0 1 0,0 1 0,-11-2 0,80 26 0,-32-5 0,-24-14 0,-1-1 0,2 1 0,-1-1 0,0-1 0,1 1 0,-1-1 0,8 3 0,-12-6 0,0 1 0,0-1 0,0 1 0,0-1 0,0 0 0,0 1 0,0-1 0,0 0 0,-1 0 0,1 0 0,0 1 0,0-1 0,-1 0 0,1 0 0,-1 0 0,1 0 0,-1 0 0,1 0 0,-1 0 0,0 0 0,1 0 0,-1 0 0,0 0 0,0-1 0,0 1 0,0 0 0,0 0 0,0-2 0,8-18 0,-1 21 0,5 12 0,-8-6 0,10 14 0,34 37 0,-48-57 0,1 1 0,-1-1 0,0 0 0,1 1 0,-1-1 0,0 0 0,1 1 0,-1-1 0,0 0 0,1 1 0,-1-1 0,1 0 0,-1 1 0,1-1 0,-1 0 0,1 0 0,-1 0 0,1 0 0,-1 0 0,1 1 0,-1-1 0,1 0 0,-1 0 0,1 0 0,-1 0 0,1 0 0,0-1 0,-1 1 0,1 0 0,-1 0 0,1 0 0,-1 0 0,0-1 0,2 1 0,6-19 0,-5-30 0,-3 46 0,-2-17 0,1 20 0,1 0 0,0 0 0,0 0 0,0 0 0,0 0 0,0-1 0,-1 1 0,1 0 0,0 0 0,0 0 0,0 0 0,0 0 0,-1 0 0,1 0 0,0 0 0,0 0 0,0 0 0,-1 0 0,1 0 0,0 0 0,0 0 0,0 0 0,-1 0 0,1 0 0,0 0 0,0 0 0,0 0 0,-1 0 0,1 0 0,0 0 0,0 0 0,0 0 0,0 1 0,-1-1 0,1 0 0,0 0 0,0 0 0,0 0 0,0 0 0,0 1 0,0-1 0,-1 0 0,1 0 0,0 0 0,-21 34 0,6-10 0,14-22 0,-1 0 0,0 0 0,1 0 0,-1-1 0,0 1 0,0-1 0,0 1 0,0-1 0,0 0 0,0 0 0,-1 0 0,1 0 0,0 0 0,-1-1 0,1 1 0,0-1 0,-1 1 0,1-1 0,-1 0 0,1 0 0,-1 0 0,1 0 0,0 0 0,-1-1 0,1 1 0,-1-1 0,1 1 0,0-1 0,-1 0 0,1 0 0,-3-2 0,-6-4 0,0-1 0,1 0 0,0 0 0,0-1 0,-8-11 0,-25-19 0,35 33 0,0 2 0,0-1 0,0 1 0,0 1 0,-1-1 0,0 1 0,0 1 0,0 0 0,0 0 0,0 1 0,0 0 0,-17 0 0,24 4 0,6 3 0,14 11 0,-6-7 0,0 5 0,0 1 0,-1 1 0,0 0 0,-2 0 0,0 1 0,0 0 0,6 24 0,30 59 0,-21-54 0,-16-34 0,-1 1 0,-1-1 0,0 1 0,-1 0 0,0 1 0,-1-1 0,2 18 0,-4 80 0,-2-115 0,-1-48 0,1 48 0,0 1 0,0 0 0,0 0 0,0 0 0,-1 0 0,1 0 0,-1-1 0,0 1 0,1 0 0,-1 0 0,0 0 0,0 0 0,0 1 0,0-1 0,0 0 0,-1 0 0,1 1 0,-1-1 0,1 0 0,-1 1 0,1 0 0,-1-1 0,-3-1 0,4 3 0,0 0 0,0 0 0,0 0 0,0 0 0,1 1 0,-1-1 0,0 0 0,0 0 0,0 1 0,1-1 0,-1 0 0,0 1 0,1-1 0,-1 1 0,0-1 0,1 1 0,-1-1 0,0 1 0,1 0 0,-1-1 0,1 1 0,-1 0 0,1-1 0,-1 1 0,1 0 0,0 0 0,-1-1 0,1 1 0,0 0 0,0 0 0,0 0 0,-1 0 0,1 1 0,-5 31 0,5-31 0,-1 4 0,-6 41 0,7-44 0,-1 0 0,0 0 0,0-1 0,0 1 0,0 0 0,0-1 0,-1 1 0,1-1 0,-1 1 0,0-1 0,1 0 0,-1 1 0,-3 1 0,1-5 0,5-7 0,5-11 0,10-2 0,-8 10 0,0 0 0,-1 0 0,0 0 0,-1-1 0,0 0 0,4-13 0,22-92 0,-22 76 0,-6 24 0,0 0 0,3-30 0,0-24 0,-6 66 0,0 1 0,0-1 0,0 1 0,1-1 0,-1 1 0,1 0 0,0-1 0,0 1 0,1 0 0,-1 0 0,1 1 0,5-7 0,-7 9 0,-1 1 0,1-1 0,-1 1 0,1-1 0,-1 1 0,1 0 0,-1-1 0,1 1 0,-1-1 0,1 1 0,0 0 0,-1 0 0,1-1 0,0 1 0,-1 0 0,1 0 0,0 0 0,-1 0 0,1 0 0,0 0 0,-1 0 0,1 0 0,0 0 0,-1 0 0,1 0 0,0 0 0,-1 0 0,1 1 0,0-1 0,-1 0 0,1 0 0,-1 1 0,2 0 0,-1 0 0,0 1 0,0-1 0,0 1 0,0 0 0,0-1 0,0 1 0,0 0 0,0 0 0,-1 0 0,1-1 0,0 5 0,0 2 0,0 1 0,0 0 0,-1 0 0,-1 12 0,-4 3 0,-15 41 0,0 1 0,12-43 0,-1-1 0,-1 0 0,0-1 0,-2 0 0,-24 34 0,6-9 0,15-21 0,-29 35 0,43-59 0,1-1 0,0 0 0,0 1 0,-1-1 0,1 1 0,0-1 0,-1 0 0,1 1 0,-1-1 0,1 0 0,0 0 0,-1 1 0,1-1 0,-1 0 0,1 0 0,-1 0 0,1 1 0,-1-1 0,1 0 0,0 0 0,-1 0 0,1 0 0,-1 0 0,1 0 0,-1 0 0,1 0 0,-1 0 0,1 0 0,-1 0 0,1 0 0,-2-1 0,2 1 0,0 0 0,0-1 0,0 1 0,0 0 0,0-1 0,-1 1 0,1 0 0,0-1 0,0 1 0,0 0 0,0-1 0,0 1 0,0-1 0,0 1 0,0 0 0,0-1 0,0 1 0,1 0 0,-1-1 0,0 1 0,0 0 0,0-1 0,0 1 0,0 0 0,1 0 0,-1-1 0,0 1 0,0 0 0,0-1 0,1 1 0,-1 0 0,0 0 0,0-1 0,1 1 0,-1 0 0,0 0 0,1 0 0,-1 0 0,0-1 0,1 1 0,-1 0 0,8-3 0,1 0 0,-1 0 0,0 1 0,1 0 0,-1 1 0,1 0 0,0 0 0,-1 1 0,1 0 0,0 0 0,11 2 0,-27 2 0,0 0 0,0 0 0,0 1 0,1 0 0,-1 0 0,1 0 0,0 1 0,0 0 0,1 0 0,0 0 0,0 1 0,1-1 0,-1 1 0,1 1 0,1-1 0,0 0 0,0 1 0,0 0 0,-3 14 0,5-18 25,1-9-1415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19:22:28.025"/>
    </inkml:context>
    <inkml:brush xml:id="br0">
      <inkml:brushProperty name="width" value="0.1" units="cm"/>
      <inkml:brushProperty name="height" value="0.1" units="cm"/>
      <inkml:brushProperty name="color" value="#FFFFFF"/>
    </inkml:brush>
  </inkml:definitions>
  <inkml:trace contextRef="#ctx0" brushRef="#br0">419 55 24575,'-25'8'0,"6"-1"0,-12 0 0,0 1 0,0-1 0,0-2 0,0-1 0,-1-1 0,-35-2 0,65-1 0,0 0 0,0 0 0,0-1 0,1 1 0,-1-1 0,0 1 0,0-1 0,0 1 0,0-1 0,0 0 0,1 0 0,-1 0 0,0 0 0,1 0 0,-1 0 0,-1-3 0,2 3 0,0 0 0,1 0 0,-1 0 0,0 0 0,1 0 0,0-1 0,-1 1 0,1 0 0,0 0 0,-1 0 0,1-1 0,0 1 0,0 0 0,0 0 0,0-1 0,0 1 0,0 0 0,1 0 0,0-3 0,0 1 0,0 0 0,1-1 0,-1 1 0,1 0 0,0 0 0,0 0 0,0 0 0,1 1 0,-1-1 0,1 0 0,-1 1 0,1 0 0,0 0 0,0 0 0,0 0 0,6-3 0,1 1 0,0 1 0,0 0 0,0 1 0,1 0 0,-1 1 0,15-1 0,70 5 0,-34 0 0,-3-3 0,104 15 0,-128-10 0,46 10 0,-74-14 0,0 1 0,0 0 0,0 1 0,0-1 0,0 1 0,-1 0 0,1 1 0,-1-1 0,9 8 0,-12-8 0,1 0 0,-1 0 0,0 0 0,0 0 0,0 0 0,-1 0 0,1 1 0,-1-1 0,1 1 0,-1-1 0,0 1 0,-1-1 0,1 1 0,-1 0 0,1-1 0,-1 1 0,0 0 0,0-1 0,-1 1 0,1-1 0,-1 1 0,0 0 0,0-1 0,0 1 0,0-1 0,-1 0 0,1 1 0,-1-1 0,0 0 0,0 0 0,0 0 0,0 0 0,-1 0 0,1 0 0,-5 3 0,-3-1 0,1 0 0,0-1 0,-1 0 0,0 0 0,0-1 0,0-1 0,0 0 0,-21 2 0,-7-2 0,-44-5 0,21 1 0,-290 2 0,345 0 0,0-1 0,0 0 0,0 1 0,1-2 0,-1 1 0,-11-5 0,16 6 0,0 0 0,1-1 0,-1 1 0,0-1 0,0 1 0,0 0 0,0-1 0,1 0 0,-1 1 0,0-1 0,0 1 0,1-1 0,-1 0 0,0 0 0,1 1 0,-1-1 0,1 0 0,-1 0 0,1 0 0,0 0 0,-1 0 0,1 1 0,0-1 0,-1 0 0,1 0 0,0 0 0,0 0 0,0 0 0,0 0 0,0 0 0,0 0 0,0 0 0,0 0 0,0 0 0,1 0 0,-1 0 0,0 0 0,1 0 0,-1 1 0,0-1 0,1 0 0,-1 0 0,1 0 0,-1 0 0,1 1 0,0-1 0,-1 0 0,1 1 0,0-1 0,0 0 0,1 0 0,3-4 0,1 0 0,-1 1 0,1 0 0,1 0 0,-1 0 0,0 1 0,1 0 0,0 0 0,0 0 0,-1 1 0,2 0 0,-1 1 0,10-2 0,12 0 0,59 2 0,-72 1 0,47-1 0,-25 0 0,44 3 0,-73-1 0,1 0 0,0 1 0,0 0 0,-1 1 0,1 0 0,-1 0 0,0 1 0,0 0 0,12 8 0,-18-9 0,0 0 0,0 0 0,0 0 0,0 0 0,-1 0 0,0 1 0,0-1 0,0 1 0,0-1 0,0 1 0,0 0 0,-1 0 0,0 0 0,0 0 0,0 0 0,0 0 0,-1 0 0,0 0 0,1 0 0,-2 0 0,1 0 0,-1 4 0,1-4 0,0 0 0,-1-1 0,0 1 0,1-1 0,-1 1 0,-1-1 0,1 0 0,0 1 0,-1-1 0,0 0 0,1 0 0,-1 0 0,0 0 0,-1 0 0,1-1 0,-1 1 0,1 0 0,-1-1 0,0 0 0,1 0 0,-1 0 0,0 0 0,-1 0 0,1-1 0,-5 3 0,-11-1 0,0 0 0,0-2 0,-1 0 0,1-1 0,-26-3 0,-10 0 0,46 3 0,1-1 0,0 1 0,-1-2 0,-12-3 0,19 5 0,0-1 0,0 1 0,1-1 0,-1 1 0,0-1 0,1 0 0,-1 0 0,1 0 0,-1 0 0,1 0 0,-1 0 0,1 0 0,0 0 0,-1-1 0,1 1 0,0-1 0,0 1 0,0-1 0,0 1 0,0-1 0,0 1 0,1-1 0,-1 0 0,0 1 0,1-1 0,0 0 0,-1-3 0,1 4 0,0 0 0,1-1 0,-1 1 0,1 0 0,-1-1 0,1 1 0,-1 0 0,1 0 0,0-1 0,0 1 0,-1 0 0,1 0 0,0 0 0,0 0 0,0 0 0,0 0 0,0 0 0,1 0 0,-1 1 0,0-1 0,0 0 0,0 1 0,1-1 0,-1 1 0,0-1 0,1 1 0,-1-1 0,0 1 0,4 0 0,44-5 0,-46 5 0,7-1 0,-1 1 0,0 0 0,0 1 0,0 0 0,0 0 0,0 1 0,11 3 0,-16-3 0,-1-1 0,0 1 0,-1-1 0,1 1 0,0 0 0,0 0 0,-1 0 0,1 1 0,-1-1 0,0 1 0,0-1 0,0 1 0,0 0 0,0 0 0,0-1 0,-1 1 0,1 1 0,-1-1 0,0 0 0,0 0 0,0 0 0,0 1 0,0 3 0,-1-5 0,1 0 0,-1 1 0,1 0 0,-1-1 0,0 1 0,0-1 0,0 1 0,0-1 0,-1 1 0,1-1 0,-1 1 0,1-1 0,-1 1 0,0-1 0,0 1 0,0-1 0,0 0 0,0 0 0,-1 1 0,1-1 0,-1 0 0,1 0 0,-1 0 0,0-1 0,0 1 0,0 0 0,-2 1 0,-1 0 0,-1-1 0,0 0 0,0 0 0,1 0 0,-1 0 0,-1-1 0,1 0 0,0-1 0,0 1 0,-8-1 0,-214-6 0,215 4 0,0-1 0,0 0 0,0-1 0,0 0 0,-17-9 0,-3-1 0,31 14 0,-1-1 0,1 0 0,-1 0 0,1-1 0,0 1 0,-1 0 0,1-1 0,0 0 0,0 1 0,0-1 0,0 0 0,0 0 0,1 0 0,-1 0 0,0 0 0,1 0 0,0-1 0,-1 1 0,1-1 0,-1-3 0,1 3 0,1-1 0,-1 1 0,1-1 0,0 1 0,0-1 0,1 1 0,-1 0 0,1-1 0,-1 1 0,1-1 0,0 1 0,0 0 0,1 0 0,1-4 0,0 1 0,1 0 0,-1 0 0,1 0 0,0 1 0,1-1 0,0 1 0,0 0 0,0 0 0,0 1 0,0 0 0,1 0 0,0 0 0,0 0 0,0 1 0,10-4 0,-9 5 0,1 1 0,-1-1 0,1 1 0,-1 0 0,1 1 0,0 0 0,-1 0 0,9 1 0,-13 0 0,-1-1 0,1 1 0,-1 0 0,1 0 0,-1-1 0,0 2 0,0-1 0,1 0 0,-1 0 0,0 1 0,0-1 0,0 1 0,0-1 0,0 1 0,-1 0 0,1 0 0,0 0 0,-1 0 0,0 0 0,1 0 0,-1 1 0,0-1 0,0 0 0,0 1 0,0-1 0,-1 0 0,2 5 0,0 6 0,0 1 0,-1-1 0,0 1 0,-1-1 0,-1 1 0,0-1 0,-1 0 0,-6 25 0,8-37 0,0 0 0,-1 1 0,1-1 0,0 0 0,-1 0 0,1 0 0,-1 0 0,0 1 0,1-1 0,-1 0 0,0 0 0,0 0 0,1 0 0,-1 0 0,0-1 0,0 1 0,0 0 0,0 0 0,0 0 0,0-1 0,0 1 0,-1-1 0,1 1 0,0-1 0,0 1 0,0-1 0,-1 0 0,1 1 0,0-1 0,0 0 0,-1 0 0,1 0 0,0 0 0,-1 0 0,1 0 0,0-1 0,-2 1 0,0-2 0,0 1 0,0-1 0,1 0 0,-1 0 0,0 0 0,1-1 0,-1 1 0,1 0 0,0-1 0,0 0 0,0 1 0,-3-7 0,0-1-136,1-1-1,0 0 1,1 0-1,0 0 1,1-1-1,0 1 1,1 0-1,0-1 0,1-19 1,0 9-6690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19:30:53.495"/>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19:30:54.503"/>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19:30:55.203"/>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19:30:55.543"/>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19:30:55.930"/>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19:30:58.055"/>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19:30:58.398"/>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19:30:58.783"/>
    </inkml:context>
    <inkml:brush xml:id="br0">
      <inkml:brushProperty name="width" value="0.1" units="cm"/>
      <inkml:brushProperty name="height" value="0.1" units="cm"/>
      <inkml:brushProperty name="color" value="#FFFFFF"/>
    </inkml:brush>
  </inkml:definitions>
  <inkml:trace contextRef="#ctx0" brushRef="#br0">0 0 24575,'0'0'-8191</inkml:trace>
  <inkml:trace contextRef="#ctx0" brushRef="#br0" timeOffset="1">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0:02:40.003"/>
    </inkml:context>
    <inkml:brush xml:id="br0">
      <inkml:brushProperty name="width" value="0.05" units="cm"/>
      <inkml:brushProperty name="height" value="0.05" units="cm"/>
    </inkml:brush>
  </inkml:definitions>
  <inkml:trace contextRef="#ctx0" brushRef="#br0">0 23 24575,'2'0'0,"1"-2"0,-1-2 0,2-1 0,1 1 0,3 1 0,0 1 0,2 1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19:30:59.108"/>
    </inkml:context>
    <inkml:brush xml:id="br0">
      <inkml:brushProperty name="width" value="0.1" units="cm"/>
      <inkml:brushProperty name="height" value="0.1" units="cm"/>
      <inkml:brushProperty name="color" value="#FFFFFF"/>
    </inkml:brush>
  </inkml:definitions>
  <inkml:trace contextRef="#ctx0" brushRef="#br0">0 0 24575,'0'0'-8191</inkml:trace>
  <inkml:trace contextRef="#ctx0" brushRef="#br0" timeOffset="1">0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2T19:31:31.693"/>
    </inkml:context>
    <inkml:brush xml:id="br0">
      <inkml:brushProperty name="width" value="0.1" units="cm"/>
      <inkml:brushProperty name="height" value="0.1" units="cm"/>
      <inkml:brushProperty name="color" value="#FFFFFF"/>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0:02:42.262"/>
    </inkml:context>
    <inkml:brush xml:id="br0">
      <inkml:brushProperty name="width" value="0.05" units="cm"/>
      <inkml:brushProperty name="height" value="0.05" units="cm"/>
    </inkml:brush>
  </inkml:definitions>
  <inkml:trace contextRef="#ctx0" brushRef="#br0">22 1 24575,'-2'0'0,"0"1"0,-1 4 0,-1-1 0,1 2 0,0 1 0,0 2 0,2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0:02:46.209"/>
    </inkml:context>
    <inkml:brush xml:id="br0">
      <inkml:brushProperty name="width" value="0.05" units="cm"/>
      <inkml:brushProperty name="height" value="0.05" units="cm"/>
    </inkml:brush>
  </inkml:definitions>
  <inkml:trace contextRef="#ctx0" brushRef="#br0">1 3 24575,'0'4'0,"2"37"0,-2-40 0,0-1 0,0 1 0,0 0 0,1-1 0,-1 1 0,0-1 0,0 1 0,0 0 0,1-1 0,-1 1 0,0-1 0,1 1 0,-1-1 0,1 1 0,-1-1 0,0 1 0,1-1 0,-1 1 0,1-1 0,0 1 0,0-1 0,-1 0 0,1 0 0,0-1 0,-1 1 0,1 0 0,0 0 0,-1 0 0,1-1 0,0 1 0,-1 0 0,1-1 0,-1 1 0,1 0 0,-1-1 0,1 1 0,-1-1 0,1 1 0,-1-1 0,1 1 0,-1-1 0,1 1 0,-1-1 0,1-1 0,3-4-227,0-1-1,0 1 1,-1-1-1,0 0 1,3-10-1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3T10:03:01.467"/>
    </inkml:context>
    <inkml:brush xml:id="br0">
      <inkml:brushProperty name="width" value="0.05" units="cm"/>
      <inkml:brushProperty name="height" value="0.05" units="cm"/>
      <inkml:brushProperty name="color" value="#FFFFFF"/>
    </inkml:brush>
  </inkml:definitions>
  <inkml:trace contextRef="#ctx0" brushRef="#br0">1 0 24575,'201'0'-1365,"-192"0"-5461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10:20:49.425"/>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10:20:53.911"/>
    </inkml:context>
    <inkml:brush xml:id="br0">
      <inkml:brushProperty name="width" value="0.1" units="cm"/>
      <inkml:brushProperty name="height" value="0.1" units="cm"/>
      <inkml:brushProperty name="color" value="#FFFFFF"/>
    </inkml:brush>
  </inkml:definitions>
  <inkml:trace contextRef="#ctx0" brushRef="#br0">342 215 24575,'3'0'0,"1"1"0,-1-1 0,0 1 0,1 0 0,-1 0 0,0 0 0,1 1 0,-1-1 0,0 1 0,0-1 0,0 1 0,0 0 0,3 3 0,37 38 0,-9-9 0,-30-31 0,19 16 0,0-1 0,50 27 0,-65-40 0,1-1 0,-1 1 0,1 1 0,-1-1 0,-1 1 0,1 1 0,-1 0 0,0 0 0,-1 0 0,7 9 0,-9-9 0,2 0 0,-1-1 0,1 1 0,0-1 0,0 0 0,0-1 0,1 1 0,0-1 0,10 5 0,-16-10 0,-1 0 0,1 0 0,-1 0 0,1 0 0,-1 0 0,1 0 0,-1 0 0,1 0 0,-1-1 0,1 1 0,-1 0 0,1 0 0,-1-1 0,1 1 0,-1 0 0,1-1 0,-1 1 0,0 0 0,1-1 0,-1 1 0,0 0 0,1-1 0,-1 1 0,0-1 0,0 1 0,1-1 0,-1 1 0,0-1 0,0 1 0,0-1 0,0 1 0,0-1 0,1 1 0,-1-1 0,0 1 0,0-1 0,0 1 0,0-1 0,-1 1 0,1-1 0,0 1 0,0-1 0,0 0 0,-3-25 0,-4 4 0,-1 0 0,-1 0 0,-23-40 0,-45-57 0,44 71 0,-42-56 0,75 105 0,0-1 0,0 0 0,0 0 0,0 0 0,0 0 0,0 0 0,0 1 0,0-1 0,0 0 0,0 0 0,0 0 0,0 0 0,-1 0 0,1 0 0,0 1 0,0-1 0,0 0 0,0 0 0,0 0 0,0 0 0,0 0 0,0 0 0,-1 0 0,1 0 0,0 0 0,0 0 0,0 0 0,0 1 0,0-1 0,-1 0 0,1 0 0,0 0 0,0 0 0,0 0 0,0 0 0,0 0 0,-1 0 0,1 0 0,0 0 0,0 0 0,0 0 0,0 0 0,0-1 0,0 1 0,-1 0 0,1 0 0,0 0 0,0 0 0,0 0 0,0 0 0,3 14 0,6 4 0,1-1 0,18 24 0,12 20 0,-23-30 0,11 21 0,2-2 0,40 52 0,-88-129 0,0-2 0,2 0 0,-14-37 0,22 50 0,-1 1 0,0 0 0,-1 1 0,0 0 0,-1 0 0,-1 1 0,-17-15 0,19 18 0,2 4 0,1-1 0,-1 1 0,0 1 0,0 0 0,-1 0 0,0 0 0,-10-3 0,-68-20 0,58 20 0,-10-4 0,0 0 0,-56-10 0,78 18 0,0-1 0,1 0 0,0-1 0,-17-8 0,16 6 0,0 1 0,-30-8 0,47 15 0,-1-1 0,1 1 0,0 0 0,-1 0 0,1 0 0,0 0 0,-1 0 0,1 0 0,0 0 0,-1 0 0,1 0 0,0-1 0,-1 1 0,1 1 0,0-1 0,-1 0 0,1 0 0,-1 0 0,1 0 0,0 0 0,-1 0 0,1 0 0,0 0 0,0 0 0,-1 1 0,1-1 0,0 0 0,-1 0 0,1 1 0,0-1 0,0 0 0,-1 0 0,1 1 0,0-1 0,0 0 0,0 0 0,-1 1 0,1-1 0,0 0 0,0 1 0,5 16 0,18 18 0,-22-35 0,23 29 0,2-2 0,39 33 0,8 8 0,-33-20 0,-30-35 0,1 0 0,21 21 0,24 10 0,-37-31 0,-2 1 0,32 31 0,14 14 0,-48-47 0,-1 1 0,0 0 0,-1 1 0,21 28 0,-20-26 0,-13-15 0,-1-1 0,0 0 0,1 0 0,-1 0 0,0 0 0,1 1 0,-1-1 0,0 0 0,1 0 0,-1 0 0,1 0 0,-1 0 0,0 0 0,1 0 0,-1 0 0,0 0 0,1 0 0,-1 0 0,0 0 0,1 0 0,-1 0 0,1-1 0,-1 1 0,0 0 0,1 0 0,-1 0 0,0 0 0,1-1 0,0 0 0,-1-1 0,1 1 0,-1 0 0,1-1 0,-1 1 0,0 0 0,1-1 0,-1 1 0,0-1 0,0 1 0,0-1 0,0 1 0,0-1 0,0 1 0,-1 0 0,1-1 0,0 1 0,-1-1 0,1 1 0,-1 0 0,1-1 0,-2-1 0,-2-4-32,0-1 0,-1 1 0,1 0 0,-12-11 0,6 5-1173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8T10:21:13.322"/>
    </inkml:context>
    <inkml:brush xml:id="br0">
      <inkml:brushProperty name="width" value="0.1" units="cm"/>
      <inkml:brushProperty name="height" value="0.1" units="cm"/>
      <inkml:brushProperty name="color" value="#FFFFFF"/>
    </inkml:brush>
  </inkml:definitions>
  <inkml:trace contextRef="#ctx0" brushRef="#br0">583 118 24575,'4'1'0,"1"1"0,0 0 0,-1 0 0,0 1 0,1-1 0,-1 1 0,0 0 0,0 0 0,0 0 0,4 6 0,6 3 0,166 130 0,-153-117 0,-17-15 0,0-1 0,0 0 0,21 12 0,-26-17 0,1 0 0,-1 1 0,1 0 0,7 9 0,9 8 0,4 3 0,-1 1 0,-1 0 0,-1 2 0,37 59 0,-28-45 0,-44-75 0,4 19 0,-1-1 0,0 1 0,-1 1 0,0-1 0,-1 2 0,-1-1 0,0 2 0,-16-13 0,-17-18 0,-16-16 0,23 24 0,-56-37 0,10 11 0,-58-23 0,61 46 0,17 7 0,46 23 0,1-1 0,0 0 0,1-2 0,0 1 0,-15-14 0,1 2 0,27 19 0,11 6 0,3 2 0,111 59 0,-33-18 0,53 23 0,-17-5 0,-118-61 0,10 7 0,0 1 0,-1 1 0,0 1 0,-1 0 0,14 17 0,33 55 0,-18-24 0,-25-28 0,-16-29 0,-1 1 0,1-1 0,0 0 0,1 0 0,-1 0 0,7 7 0,1 0 0,0 0 0,12 20 0,11 11 0,-28-35 0,0 1 0,-1 0 0,0 0 0,7 18 0,7 12 0,19 40 0,-31-44 0,-41-84 0,-25-50 0,56 94 0,0 1 0,-1-1 0,0 0 0,1 1 0,-9-7 0,-6-7 0,-58-71 0,-15-5 0,26 30 0,58 56 0,-14-15 0,-1 1 0,-1 1 0,-27-19 0,12 15 0,-3-3 0,-40-34 0,68 53 0,-1 0 0,-1 1 0,0 0 0,0 1 0,-25-8 0,-45-17 0,62 25 0,-27-10 0,32 9 0,-2 0 0,1 2 0,-33-6 0,-10-4 0,52 13-101,-112-28-1163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D8D9C-FE08-C0C1-6815-59EBB1CCEF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6828AC-3928-9ADF-8797-61386EE97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73BD4D-7403-012C-5337-193A6CCB0791}"/>
              </a:ext>
            </a:extLst>
          </p:cNvPr>
          <p:cNvSpPr>
            <a:spLocks noGrp="1"/>
          </p:cNvSpPr>
          <p:nvPr>
            <p:ph type="dt" sz="half" idx="10"/>
          </p:nvPr>
        </p:nvSpPr>
        <p:spPr/>
        <p:txBody>
          <a:bodyPr/>
          <a:lstStyle/>
          <a:p>
            <a:fld id="{44DF5C7E-72AB-4226-8DA1-FA50BA2055D1}" type="datetimeFigureOut">
              <a:rPr lang="en-US" smtClean="0"/>
              <a:t>11/3/2022</a:t>
            </a:fld>
            <a:endParaRPr lang="en-US"/>
          </a:p>
        </p:txBody>
      </p:sp>
      <p:sp>
        <p:nvSpPr>
          <p:cNvPr id="5" name="Footer Placeholder 4">
            <a:extLst>
              <a:ext uri="{FF2B5EF4-FFF2-40B4-BE49-F238E27FC236}">
                <a16:creationId xmlns:a16="http://schemas.microsoft.com/office/drawing/2014/main" id="{3CD84F60-EFB0-A1BF-AB92-CD7C4F8D1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CC532-3035-7FF0-B328-8635947AEFEA}"/>
              </a:ext>
            </a:extLst>
          </p:cNvPr>
          <p:cNvSpPr>
            <a:spLocks noGrp="1"/>
          </p:cNvSpPr>
          <p:nvPr>
            <p:ph type="sldNum" sz="quarter" idx="12"/>
          </p:nvPr>
        </p:nvSpPr>
        <p:spPr/>
        <p:txBody>
          <a:bodyPr/>
          <a:lstStyle/>
          <a:p>
            <a:fld id="{B20238B7-94CF-4646-AB55-92BB4886BB53}" type="slidenum">
              <a:rPr lang="en-US" smtClean="0"/>
              <a:t>‹#›</a:t>
            </a:fld>
            <a:endParaRPr lang="en-US"/>
          </a:p>
        </p:txBody>
      </p:sp>
    </p:spTree>
    <p:extLst>
      <p:ext uri="{BB962C8B-B14F-4D97-AF65-F5344CB8AC3E}">
        <p14:creationId xmlns:p14="http://schemas.microsoft.com/office/powerpoint/2010/main" val="492783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A9C9-9D09-6630-85EB-3E92A8E8EC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44DBE-66BE-7BEE-B5A7-4EF80C1B7B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0E7A29-52AB-6453-14B6-4338F7697E5E}"/>
              </a:ext>
            </a:extLst>
          </p:cNvPr>
          <p:cNvSpPr>
            <a:spLocks noGrp="1"/>
          </p:cNvSpPr>
          <p:nvPr>
            <p:ph type="dt" sz="half" idx="10"/>
          </p:nvPr>
        </p:nvSpPr>
        <p:spPr/>
        <p:txBody>
          <a:bodyPr/>
          <a:lstStyle/>
          <a:p>
            <a:fld id="{44DF5C7E-72AB-4226-8DA1-FA50BA2055D1}" type="datetimeFigureOut">
              <a:rPr lang="en-US" smtClean="0"/>
              <a:t>11/3/2022</a:t>
            </a:fld>
            <a:endParaRPr lang="en-US"/>
          </a:p>
        </p:txBody>
      </p:sp>
      <p:sp>
        <p:nvSpPr>
          <p:cNvPr id="5" name="Footer Placeholder 4">
            <a:extLst>
              <a:ext uri="{FF2B5EF4-FFF2-40B4-BE49-F238E27FC236}">
                <a16:creationId xmlns:a16="http://schemas.microsoft.com/office/drawing/2014/main" id="{8E8FC6E0-A7EA-3981-846C-E03E6F776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D74B2-0BE2-DC9B-665D-63817D439BF5}"/>
              </a:ext>
            </a:extLst>
          </p:cNvPr>
          <p:cNvSpPr>
            <a:spLocks noGrp="1"/>
          </p:cNvSpPr>
          <p:nvPr>
            <p:ph type="sldNum" sz="quarter" idx="12"/>
          </p:nvPr>
        </p:nvSpPr>
        <p:spPr/>
        <p:txBody>
          <a:bodyPr/>
          <a:lstStyle/>
          <a:p>
            <a:fld id="{B20238B7-94CF-4646-AB55-92BB4886BB53}" type="slidenum">
              <a:rPr lang="en-US" smtClean="0"/>
              <a:t>‹#›</a:t>
            </a:fld>
            <a:endParaRPr lang="en-US"/>
          </a:p>
        </p:txBody>
      </p:sp>
    </p:spTree>
    <p:extLst>
      <p:ext uri="{BB962C8B-B14F-4D97-AF65-F5344CB8AC3E}">
        <p14:creationId xmlns:p14="http://schemas.microsoft.com/office/powerpoint/2010/main" val="395124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943BC3-FCD6-25F0-C294-116A400135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7AA750-275A-F32D-8272-EE50940E3E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48E93-625B-7418-125D-8BC08F454AB2}"/>
              </a:ext>
            </a:extLst>
          </p:cNvPr>
          <p:cNvSpPr>
            <a:spLocks noGrp="1"/>
          </p:cNvSpPr>
          <p:nvPr>
            <p:ph type="dt" sz="half" idx="10"/>
          </p:nvPr>
        </p:nvSpPr>
        <p:spPr/>
        <p:txBody>
          <a:bodyPr/>
          <a:lstStyle/>
          <a:p>
            <a:fld id="{44DF5C7E-72AB-4226-8DA1-FA50BA2055D1}" type="datetimeFigureOut">
              <a:rPr lang="en-US" smtClean="0"/>
              <a:t>11/3/2022</a:t>
            </a:fld>
            <a:endParaRPr lang="en-US"/>
          </a:p>
        </p:txBody>
      </p:sp>
      <p:sp>
        <p:nvSpPr>
          <p:cNvPr id="5" name="Footer Placeholder 4">
            <a:extLst>
              <a:ext uri="{FF2B5EF4-FFF2-40B4-BE49-F238E27FC236}">
                <a16:creationId xmlns:a16="http://schemas.microsoft.com/office/drawing/2014/main" id="{1F603482-340E-89E2-CA5E-37A299176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938F9-291B-0C67-B9B4-4F82CFFB65E3}"/>
              </a:ext>
            </a:extLst>
          </p:cNvPr>
          <p:cNvSpPr>
            <a:spLocks noGrp="1"/>
          </p:cNvSpPr>
          <p:nvPr>
            <p:ph type="sldNum" sz="quarter" idx="12"/>
          </p:nvPr>
        </p:nvSpPr>
        <p:spPr/>
        <p:txBody>
          <a:bodyPr/>
          <a:lstStyle/>
          <a:p>
            <a:fld id="{B20238B7-94CF-4646-AB55-92BB4886BB53}" type="slidenum">
              <a:rPr lang="en-US" smtClean="0"/>
              <a:t>‹#›</a:t>
            </a:fld>
            <a:endParaRPr lang="en-US"/>
          </a:p>
        </p:txBody>
      </p:sp>
    </p:spTree>
    <p:extLst>
      <p:ext uri="{BB962C8B-B14F-4D97-AF65-F5344CB8AC3E}">
        <p14:creationId xmlns:p14="http://schemas.microsoft.com/office/powerpoint/2010/main" val="3093753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A7541-8856-B105-357A-0BFDF29745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4761B0-A3CE-E5DB-FEC8-3B33CAFCF2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ADFC4-0E78-57F8-7FC0-0FC03F48BA33}"/>
              </a:ext>
            </a:extLst>
          </p:cNvPr>
          <p:cNvSpPr>
            <a:spLocks noGrp="1"/>
          </p:cNvSpPr>
          <p:nvPr>
            <p:ph type="dt" sz="half" idx="10"/>
          </p:nvPr>
        </p:nvSpPr>
        <p:spPr/>
        <p:txBody>
          <a:bodyPr/>
          <a:lstStyle/>
          <a:p>
            <a:fld id="{44DF5C7E-72AB-4226-8DA1-FA50BA2055D1}" type="datetimeFigureOut">
              <a:rPr lang="en-US" smtClean="0"/>
              <a:t>11/3/2022</a:t>
            </a:fld>
            <a:endParaRPr lang="en-US"/>
          </a:p>
        </p:txBody>
      </p:sp>
      <p:sp>
        <p:nvSpPr>
          <p:cNvPr id="5" name="Footer Placeholder 4">
            <a:extLst>
              <a:ext uri="{FF2B5EF4-FFF2-40B4-BE49-F238E27FC236}">
                <a16:creationId xmlns:a16="http://schemas.microsoft.com/office/drawing/2014/main" id="{70E5EEDE-065D-4A70-5869-B46CBEB1F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D559A7-1C2E-6961-35E4-047838912090}"/>
              </a:ext>
            </a:extLst>
          </p:cNvPr>
          <p:cNvSpPr>
            <a:spLocks noGrp="1"/>
          </p:cNvSpPr>
          <p:nvPr>
            <p:ph type="sldNum" sz="quarter" idx="12"/>
          </p:nvPr>
        </p:nvSpPr>
        <p:spPr/>
        <p:txBody>
          <a:bodyPr/>
          <a:lstStyle/>
          <a:p>
            <a:fld id="{B20238B7-94CF-4646-AB55-92BB4886BB53}" type="slidenum">
              <a:rPr lang="en-US" smtClean="0"/>
              <a:t>‹#›</a:t>
            </a:fld>
            <a:endParaRPr lang="en-US"/>
          </a:p>
        </p:txBody>
      </p:sp>
    </p:spTree>
    <p:extLst>
      <p:ext uri="{BB962C8B-B14F-4D97-AF65-F5344CB8AC3E}">
        <p14:creationId xmlns:p14="http://schemas.microsoft.com/office/powerpoint/2010/main" val="1475776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888F-EC05-D104-93AC-F681E7D077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5170A9-23B9-5391-5DFA-8E5757ECDF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1BC120-C12F-3F94-9F78-ED4B956EC2B0}"/>
              </a:ext>
            </a:extLst>
          </p:cNvPr>
          <p:cNvSpPr>
            <a:spLocks noGrp="1"/>
          </p:cNvSpPr>
          <p:nvPr>
            <p:ph type="dt" sz="half" idx="10"/>
          </p:nvPr>
        </p:nvSpPr>
        <p:spPr/>
        <p:txBody>
          <a:bodyPr/>
          <a:lstStyle/>
          <a:p>
            <a:fld id="{44DF5C7E-72AB-4226-8DA1-FA50BA2055D1}" type="datetimeFigureOut">
              <a:rPr lang="en-US" smtClean="0"/>
              <a:t>11/3/2022</a:t>
            </a:fld>
            <a:endParaRPr lang="en-US"/>
          </a:p>
        </p:txBody>
      </p:sp>
      <p:sp>
        <p:nvSpPr>
          <p:cNvPr id="5" name="Footer Placeholder 4">
            <a:extLst>
              <a:ext uri="{FF2B5EF4-FFF2-40B4-BE49-F238E27FC236}">
                <a16:creationId xmlns:a16="http://schemas.microsoft.com/office/drawing/2014/main" id="{A8FDBA85-1CCA-B2CC-DE84-833C5A6B8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D6B23-574A-58C2-6E81-52F73D7D1AD0}"/>
              </a:ext>
            </a:extLst>
          </p:cNvPr>
          <p:cNvSpPr>
            <a:spLocks noGrp="1"/>
          </p:cNvSpPr>
          <p:nvPr>
            <p:ph type="sldNum" sz="quarter" idx="12"/>
          </p:nvPr>
        </p:nvSpPr>
        <p:spPr/>
        <p:txBody>
          <a:bodyPr/>
          <a:lstStyle/>
          <a:p>
            <a:fld id="{B20238B7-94CF-4646-AB55-92BB4886BB53}" type="slidenum">
              <a:rPr lang="en-US" smtClean="0"/>
              <a:t>‹#›</a:t>
            </a:fld>
            <a:endParaRPr lang="en-US"/>
          </a:p>
        </p:txBody>
      </p:sp>
    </p:spTree>
    <p:extLst>
      <p:ext uri="{BB962C8B-B14F-4D97-AF65-F5344CB8AC3E}">
        <p14:creationId xmlns:p14="http://schemas.microsoft.com/office/powerpoint/2010/main" val="786281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778F-EFE5-65F0-9A46-F00E6A79D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68E8B6-4CFB-748B-1E63-16F3E0E56D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50866B-B222-AB75-C800-737978602B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764622-488D-8D0F-A7EC-7B26EF7A4559}"/>
              </a:ext>
            </a:extLst>
          </p:cNvPr>
          <p:cNvSpPr>
            <a:spLocks noGrp="1"/>
          </p:cNvSpPr>
          <p:nvPr>
            <p:ph type="dt" sz="half" idx="10"/>
          </p:nvPr>
        </p:nvSpPr>
        <p:spPr/>
        <p:txBody>
          <a:bodyPr/>
          <a:lstStyle/>
          <a:p>
            <a:fld id="{44DF5C7E-72AB-4226-8DA1-FA50BA2055D1}" type="datetimeFigureOut">
              <a:rPr lang="en-US" smtClean="0"/>
              <a:t>11/3/2022</a:t>
            </a:fld>
            <a:endParaRPr lang="en-US"/>
          </a:p>
        </p:txBody>
      </p:sp>
      <p:sp>
        <p:nvSpPr>
          <p:cNvPr id="6" name="Footer Placeholder 5">
            <a:extLst>
              <a:ext uri="{FF2B5EF4-FFF2-40B4-BE49-F238E27FC236}">
                <a16:creationId xmlns:a16="http://schemas.microsoft.com/office/drawing/2014/main" id="{D461C28B-13F0-250F-37E5-76040EBB23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00ED96-92F1-92A1-DCB8-BB2C9E50B354}"/>
              </a:ext>
            </a:extLst>
          </p:cNvPr>
          <p:cNvSpPr>
            <a:spLocks noGrp="1"/>
          </p:cNvSpPr>
          <p:nvPr>
            <p:ph type="sldNum" sz="quarter" idx="12"/>
          </p:nvPr>
        </p:nvSpPr>
        <p:spPr/>
        <p:txBody>
          <a:bodyPr/>
          <a:lstStyle/>
          <a:p>
            <a:fld id="{B20238B7-94CF-4646-AB55-92BB4886BB53}" type="slidenum">
              <a:rPr lang="en-US" smtClean="0"/>
              <a:t>‹#›</a:t>
            </a:fld>
            <a:endParaRPr lang="en-US"/>
          </a:p>
        </p:txBody>
      </p:sp>
    </p:spTree>
    <p:extLst>
      <p:ext uri="{BB962C8B-B14F-4D97-AF65-F5344CB8AC3E}">
        <p14:creationId xmlns:p14="http://schemas.microsoft.com/office/powerpoint/2010/main" val="3028764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F8E6-7675-21AB-3417-5B146384B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507954-F9D9-702E-11F0-474DBCE660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6BE644-F83A-767D-4ECA-5ECBF4C73D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AB49F6-3179-E63E-0856-A6B627206B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0010FC-5C85-47C0-54A1-A1F8E2B2AF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1B868B-6475-4720-75AC-BD013CD1150D}"/>
              </a:ext>
            </a:extLst>
          </p:cNvPr>
          <p:cNvSpPr>
            <a:spLocks noGrp="1"/>
          </p:cNvSpPr>
          <p:nvPr>
            <p:ph type="dt" sz="half" idx="10"/>
          </p:nvPr>
        </p:nvSpPr>
        <p:spPr/>
        <p:txBody>
          <a:bodyPr/>
          <a:lstStyle/>
          <a:p>
            <a:fld id="{44DF5C7E-72AB-4226-8DA1-FA50BA2055D1}" type="datetimeFigureOut">
              <a:rPr lang="en-US" smtClean="0"/>
              <a:t>11/3/2022</a:t>
            </a:fld>
            <a:endParaRPr lang="en-US"/>
          </a:p>
        </p:txBody>
      </p:sp>
      <p:sp>
        <p:nvSpPr>
          <p:cNvPr id="8" name="Footer Placeholder 7">
            <a:extLst>
              <a:ext uri="{FF2B5EF4-FFF2-40B4-BE49-F238E27FC236}">
                <a16:creationId xmlns:a16="http://schemas.microsoft.com/office/drawing/2014/main" id="{EEEEAAD3-AE9B-B124-DE0D-CE4706E784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5583A2-43D1-E64A-0541-E8E8F922927C}"/>
              </a:ext>
            </a:extLst>
          </p:cNvPr>
          <p:cNvSpPr>
            <a:spLocks noGrp="1"/>
          </p:cNvSpPr>
          <p:nvPr>
            <p:ph type="sldNum" sz="quarter" idx="12"/>
          </p:nvPr>
        </p:nvSpPr>
        <p:spPr/>
        <p:txBody>
          <a:bodyPr/>
          <a:lstStyle/>
          <a:p>
            <a:fld id="{B20238B7-94CF-4646-AB55-92BB4886BB53}" type="slidenum">
              <a:rPr lang="en-US" smtClean="0"/>
              <a:t>‹#›</a:t>
            </a:fld>
            <a:endParaRPr lang="en-US"/>
          </a:p>
        </p:txBody>
      </p:sp>
    </p:spTree>
    <p:extLst>
      <p:ext uri="{BB962C8B-B14F-4D97-AF65-F5344CB8AC3E}">
        <p14:creationId xmlns:p14="http://schemas.microsoft.com/office/powerpoint/2010/main" val="110931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44D1-48FE-265E-AF8F-96047E12AC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B04E30-4F95-5AD7-A630-73A916B9092C}"/>
              </a:ext>
            </a:extLst>
          </p:cNvPr>
          <p:cNvSpPr>
            <a:spLocks noGrp="1"/>
          </p:cNvSpPr>
          <p:nvPr>
            <p:ph type="dt" sz="half" idx="10"/>
          </p:nvPr>
        </p:nvSpPr>
        <p:spPr/>
        <p:txBody>
          <a:bodyPr/>
          <a:lstStyle/>
          <a:p>
            <a:fld id="{44DF5C7E-72AB-4226-8DA1-FA50BA2055D1}" type="datetimeFigureOut">
              <a:rPr lang="en-US" smtClean="0"/>
              <a:t>11/3/2022</a:t>
            </a:fld>
            <a:endParaRPr lang="en-US"/>
          </a:p>
        </p:txBody>
      </p:sp>
      <p:sp>
        <p:nvSpPr>
          <p:cNvPr id="4" name="Footer Placeholder 3">
            <a:extLst>
              <a:ext uri="{FF2B5EF4-FFF2-40B4-BE49-F238E27FC236}">
                <a16:creationId xmlns:a16="http://schemas.microsoft.com/office/drawing/2014/main" id="{24F62358-A51F-60BC-588F-1EF95EB5F7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66EFA8-79EA-0230-23AA-743E4B7BA955}"/>
              </a:ext>
            </a:extLst>
          </p:cNvPr>
          <p:cNvSpPr>
            <a:spLocks noGrp="1"/>
          </p:cNvSpPr>
          <p:nvPr>
            <p:ph type="sldNum" sz="quarter" idx="12"/>
          </p:nvPr>
        </p:nvSpPr>
        <p:spPr/>
        <p:txBody>
          <a:bodyPr/>
          <a:lstStyle/>
          <a:p>
            <a:fld id="{B20238B7-94CF-4646-AB55-92BB4886BB53}" type="slidenum">
              <a:rPr lang="en-US" smtClean="0"/>
              <a:t>‹#›</a:t>
            </a:fld>
            <a:endParaRPr lang="en-US"/>
          </a:p>
        </p:txBody>
      </p:sp>
    </p:spTree>
    <p:extLst>
      <p:ext uri="{BB962C8B-B14F-4D97-AF65-F5344CB8AC3E}">
        <p14:creationId xmlns:p14="http://schemas.microsoft.com/office/powerpoint/2010/main" val="2143247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9AEC3C-DBC3-4475-083F-94EBB909E1C6}"/>
              </a:ext>
            </a:extLst>
          </p:cNvPr>
          <p:cNvSpPr>
            <a:spLocks noGrp="1"/>
          </p:cNvSpPr>
          <p:nvPr>
            <p:ph type="dt" sz="half" idx="10"/>
          </p:nvPr>
        </p:nvSpPr>
        <p:spPr/>
        <p:txBody>
          <a:bodyPr/>
          <a:lstStyle/>
          <a:p>
            <a:fld id="{44DF5C7E-72AB-4226-8DA1-FA50BA2055D1}" type="datetimeFigureOut">
              <a:rPr lang="en-US" smtClean="0"/>
              <a:t>11/3/2022</a:t>
            </a:fld>
            <a:endParaRPr lang="en-US"/>
          </a:p>
        </p:txBody>
      </p:sp>
      <p:sp>
        <p:nvSpPr>
          <p:cNvPr id="3" name="Footer Placeholder 2">
            <a:extLst>
              <a:ext uri="{FF2B5EF4-FFF2-40B4-BE49-F238E27FC236}">
                <a16:creationId xmlns:a16="http://schemas.microsoft.com/office/drawing/2014/main" id="{5BDFE584-B4C8-C19B-DD28-4F2B4BAFA8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95DC2-6B09-D75E-2BED-82E38EA88CBA}"/>
              </a:ext>
            </a:extLst>
          </p:cNvPr>
          <p:cNvSpPr>
            <a:spLocks noGrp="1"/>
          </p:cNvSpPr>
          <p:nvPr>
            <p:ph type="sldNum" sz="quarter" idx="12"/>
          </p:nvPr>
        </p:nvSpPr>
        <p:spPr/>
        <p:txBody>
          <a:bodyPr/>
          <a:lstStyle/>
          <a:p>
            <a:fld id="{B20238B7-94CF-4646-AB55-92BB4886BB53}" type="slidenum">
              <a:rPr lang="en-US" smtClean="0"/>
              <a:t>‹#›</a:t>
            </a:fld>
            <a:endParaRPr lang="en-US"/>
          </a:p>
        </p:txBody>
      </p:sp>
    </p:spTree>
    <p:extLst>
      <p:ext uri="{BB962C8B-B14F-4D97-AF65-F5344CB8AC3E}">
        <p14:creationId xmlns:p14="http://schemas.microsoft.com/office/powerpoint/2010/main" val="1249065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2947-1E3A-7776-D3E6-ACB6291BB3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D766AD-E36C-A50E-7619-C586CED1B4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4C2A74-B417-24F7-2AE8-FA1A67BA7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7D24E8-10A7-F279-761A-4FE8598278E8}"/>
              </a:ext>
            </a:extLst>
          </p:cNvPr>
          <p:cNvSpPr>
            <a:spLocks noGrp="1"/>
          </p:cNvSpPr>
          <p:nvPr>
            <p:ph type="dt" sz="half" idx="10"/>
          </p:nvPr>
        </p:nvSpPr>
        <p:spPr/>
        <p:txBody>
          <a:bodyPr/>
          <a:lstStyle/>
          <a:p>
            <a:fld id="{44DF5C7E-72AB-4226-8DA1-FA50BA2055D1}" type="datetimeFigureOut">
              <a:rPr lang="en-US" smtClean="0"/>
              <a:t>11/3/2022</a:t>
            </a:fld>
            <a:endParaRPr lang="en-US"/>
          </a:p>
        </p:txBody>
      </p:sp>
      <p:sp>
        <p:nvSpPr>
          <p:cNvPr id="6" name="Footer Placeholder 5">
            <a:extLst>
              <a:ext uri="{FF2B5EF4-FFF2-40B4-BE49-F238E27FC236}">
                <a16:creationId xmlns:a16="http://schemas.microsoft.com/office/drawing/2014/main" id="{7566077F-27FC-F9DF-A2A3-DB67C1E6C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D3AE0-8637-C6BF-1F07-F95E4A8B0209}"/>
              </a:ext>
            </a:extLst>
          </p:cNvPr>
          <p:cNvSpPr>
            <a:spLocks noGrp="1"/>
          </p:cNvSpPr>
          <p:nvPr>
            <p:ph type="sldNum" sz="quarter" idx="12"/>
          </p:nvPr>
        </p:nvSpPr>
        <p:spPr/>
        <p:txBody>
          <a:bodyPr/>
          <a:lstStyle/>
          <a:p>
            <a:fld id="{B20238B7-94CF-4646-AB55-92BB4886BB53}" type="slidenum">
              <a:rPr lang="en-US" smtClean="0"/>
              <a:t>‹#›</a:t>
            </a:fld>
            <a:endParaRPr lang="en-US"/>
          </a:p>
        </p:txBody>
      </p:sp>
    </p:spTree>
    <p:extLst>
      <p:ext uri="{BB962C8B-B14F-4D97-AF65-F5344CB8AC3E}">
        <p14:creationId xmlns:p14="http://schemas.microsoft.com/office/powerpoint/2010/main" val="420768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44238-5885-2692-0A68-3A9339EB5B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833451-51D7-856C-24B7-D893AFF07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CA3FE-7522-1917-1ADA-B317D300F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23396C-244F-6175-E3C6-0E84542E93DF}"/>
              </a:ext>
            </a:extLst>
          </p:cNvPr>
          <p:cNvSpPr>
            <a:spLocks noGrp="1"/>
          </p:cNvSpPr>
          <p:nvPr>
            <p:ph type="dt" sz="half" idx="10"/>
          </p:nvPr>
        </p:nvSpPr>
        <p:spPr/>
        <p:txBody>
          <a:bodyPr/>
          <a:lstStyle/>
          <a:p>
            <a:fld id="{44DF5C7E-72AB-4226-8DA1-FA50BA2055D1}" type="datetimeFigureOut">
              <a:rPr lang="en-US" smtClean="0"/>
              <a:t>11/3/2022</a:t>
            </a:fld>
            <a:endParaRPr lang="en-US"/>
          </a:p>
        </p:txBody>
      </p:sp>
      <p:sp>
        <p:nvSpPr>
          <p:cNvPr id="6" name="Footer Placeholder 5">
            <a:extLst>
              <a:ext uri="{FF2B5EF4-FFF2-40B4-BE49-F238E27FC236}">
                <a16:creationId xmlns:a16="http://schemas.microsoft.com/office/drawing/2014/main" id="{9B8513ED-C3C6-A852-32C4-4D17137E78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A1A86C-CEED-2390-CACA-D79ABD4D71A8}"/>
              </a:ext>
            </a:extLst>
          </p:cNvPr>
          <p:cNvSpPr>
            <a:spLocks noGrp="1"/>
          </p:cNvSpPr>
          <p:nvPr>
            <p:ph type="sldNum" sz="quarter" idx="12"/>
          </p:nvPr>
        </p:nvSpPr>
        <p:spPr/>
        <p:txBody>
          <a:bodyPr/>
          <a:lstStyle/>
          <a:p>
            <a:fld id="{B20238B7-94CF-4646-AB55-92BB4886BB53}" type="slidenum">
              <a:rPr lang="en-US" smtClean="0"/>
              <a:t>‹#›</a:t>
            </a:fld>
            <a:endParaRPr lang="en-US"/>
          </a:p>
        </p:txBody>
      </p:sp>
    </p:spTree>
    <p:extLst>
      <p:ext uri="{BB962C8B-B14F-4D97-AF65-F5344CB8AC3E}">
        <p14:creationId xmlns:p14="http://schemas.microsoft.com/office/powerpoint/2010/main" val="1573756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9D0AD-10F2-4319-7E9E-0F5FF146EC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E7AB21-C8F9-6D6D-40F9-2785591029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206C6-8766-5DF1-AFB6-7EC6DA1CAF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DF5C7E-72AB-4226-8DA1-FA50BA2055D1}" type="datetimeFigureOut">
              <a:rPr lang="en-US" smtClean="0"/>
              <a:t>11/3/2022</a:t>
            </a:fld>
            <a:endParaRPr lang="en-US"/>
          </a:p>
        </p:txBody>
      </p:sp>
      <p:sp>
        <p:nvSpPr>
          <p:cNvPr id="5" name="Footer Placeholder 4">
            <a:extLst>
              <a:ext uri="{FF2B5EF4-FFF2-40B4-BE49-F238E27FC236}">
                <a16:creationId xmlns:a16="http://schemas.microsoft.com/office/drawing/2014/main" id="{9AD6F7B4-49EA-2C61-5776-9A3A01602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BBE257-2ABE-F7AB-4E3C-7320C8A80A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238B7-94CF-4646-AB55-92BB4886BB53}" type="slidenum">
              <a:rPr lang="en-US" smtClean="0"/>
              <a:t>‹#›</a:t>
            </a:fld>
            <a:endParaRPr lang="en-US"/>
          </a:p>
        </p:txBody>
      </p:sp>
    </p:spTree>
    <p:extLst>
      <p:ext uri="{BB962C8B-B14F-4D97-AF65-F5344CB8AC3E}">
        <p14:creationId xmlns:p14="http://schemas.microsoft.com/office/powerpoint/2010/main" val="425706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customXml" Target="../ink/ink31.xml"/><Relationship Id="rId3" Type="http://schemas.openxmlformats.org/officeDocument/2006/relationships/image" Target="../media/image28.png"/><Relationship Id="rId7" Type="http://schemas.openxmlformats.org/officeDocument/2006/relationships/customXml" Target="../ink/ink26.xml"/><Relationship Id="rId12" Type="http://schemas.openxmlformats.org/officeDocument/2006/relationships/customXml" Target="../ink/ink30.xml"/><Relationship Id="rId2" Type="http://schemas.openxmlformats.org/officeDocument/2006/relationships/customXml" Target="../ink/ink22.xml"/><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image" Target="../media/image29.png"/><Relationship Id="rId5" Type="http://schemas.openxmlformats.org/officeDocument/2006/relationships/customXml" Target="../ink/ink24.xml"/><Relationship Id="rId10" Type="http://schemas.openxmlformats.org/officeDocument/2006/relationships/customXml" Target="../ink/ink29.xml"/><Relationship Id="rId4" Type="http://schemas.openxmlformats.org/officeDocument/2006/relationships/customXml" Target="../ink/ink23.xml"/><Relationship Id="rId9" Type="http://schemas.openxmlformats.org/officeDocument/2006/relationships/customXml" Target="../ink/ink28.xml"/><Relationship Id="rId14" Type="http://schemas.openxmlformats.org/officeDocument/2006/relationships/image" Target="../media/image25.gif"/></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Event_(probability_theory)" TargetMode="External"/><Relationship Id="rId2" Type="http://schemas.openxmlformats.org/officeDocument/2006/relationships/hyperlink" Target="https://en.wikipedia.org/wiki/Mathematics"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70.png"/><Relationship Id="rId26" Type="http://schemas.openxmlformats.org/officeDocument/2006/relationships/image" Target="../media/image16.png"/><Relationship Id="rId39" Type="http://schemas.openxmlformats.org/officeDocument/2006/relationships/image" Target="../media/image130.png"/><Relationship Id="rId3" Type="http://schemas.openxmlformats.org/officeDocument/2006/relationships/image" Target="../media/image50.png"/><Relationship Id="rId34" Type="http://schemas.openxmlformats.org/officeDocument/2006/relationships/image" Target="../media/image110.png"/><Relationship Id="rId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40.png"/><Relationship Id="rId29"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customXml" Target="../ink/ink10.xml"/><Relationship Id="rId24" Type="http://schemas.openxmlformats.org/officeDocument/2006/relationships/image" Target="../media/image15.png"/><Relationship Id="rId40" Type="http://schemas.openxmlformats.org/officeDocument/2006/relationships/customXml" Target="../ink/ink18.xml"/><Relationship Id="rId5" Type="http://schemas.openxmlformats.org/officeDocument/2006/relationships/customXml" Target="../ink/ink7.xml"/><Relationship Id="rId15" Type="http://schemas.openxmlformats.org/officeDocument/2006/relationships/customXml" Target="../ink/ink11.xml"/><Relationship Id="rId28" Type="http://schemas.openxmlformats.org/officeDocument/2006/relationships/image" Target="../media/image17.png"/><Relationship Id="rId36" Type="http://schemas.openxmlformats.org/officeDocument/2006/relationships/customXml" Target="../ink/ink17.xml"/><Relationship Id="rId10" Type="http://schemas.openxmlformats.org/officeDocument/2006/relationships/image" Target="../media/image8.png"/><Relationship Id="rId31" Type="http://schemas.openxmlformats.org/officeDocument/2006/relationships/customXml" Target="../ink/ink15.xml"/><Relationship Id="rId4" Type="http://schemas.openxmlformats.org/officeDocument/2006/relationships/image" Target="../media/image13.png"/><Relationship Id="rId9" Type="http://schemas.openxmlformats.org/officeDocument/2006/relationships/customXml" Target="../ink/ink9.xml"/><Relationship Id="rId14" Type="http://schemas.openxmlformats.org/officeDocument/2006/relationships/image" Target="../media/image10.png"/><Relationship Id="rId27" Type="http://schemas.openxmlformats.org/officeDocument/2006/relationships/customXml" Target="../ink/ink13.xml"/><Relationship Id="rId30" Type="http://schemas.openxmlformats.org/officeDocument/2006/relationships/customXml" Target="../ink/ink14.xml"/><Relationship Id="rId35" Type="http://schemas.openxmlformats.org/officeDocument/2006/relationships/customXml" Target="../ink/ink16.xml"/></Relationships>
</file>

<file path=ppt/slides/_rels/slide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20.xml"/><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BF3527-C378-C631-A0DD-7F124D864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50A945F-D904-E5BA-7C27-CBF103C035EB}"/>
                  </a:ext>
                </a:extLst>
              </p14:cNvPr>
              <p14:cNvContentPartPr/>
              <p14:nvPr/>
            </p14:nvContentPartPr>
            <p14:xfrm>
              <a:off x="1304713" y="5752713"/>
              <a:ext cx="360" cy="360"/>
            </p14:xfrm>
          </p:contentPart>
        </mc:Choice>
        <mc:Fallback>
          <p:pic>
            <p:nvPicPr>
              <p:cNvPr id="5" name="Ink 4">
                <a:extLst>
                  <a:ext uri="{FF2B5EF4-FFF2-40B4-BE49-F238E27FC236}">
                    <a16:creationId xmlns:a16="http://schemas.microsoft.com/office/drawing/2014/main" id="{050A945F-D904-E5BA-7C27-CBF103C035EB}"/>
                  </a:ext>
                </a:extLst>
              </p:cNvPr>
              <p:cNvPicPr/>
              <p:nvPr/>
            </p:nvPicPr>
            <p:blipFill>
              <a:blip r:embed="rId4"/>
              <a:stretch>
                <a:fillRect/>
              </a:stretch>
            </p:blipFill>
            <p:spPr>
              <a:xfrm>
                <a:off x="1295713" y="574371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D51C577F-1328-96A1-C118-0AD0B742C75A}"/>
                  </a:ext>
                </a:extLst>
              </p14:cNvPr>
              <p14:cNvContentPartPr/>
              <p14:nvPr/>
            </p14:nvContentPartPr>
            <p14:xfrm>
              <a:off x="1486380" y="5654130"/>
              <a:ext cx="33840" cy="37080"/>
            </p14:xfrm>
          </p:contentPart>
        </mc:Choice>
        <mc:Fallback>
          <p:pic>
            <p:nvPicPr>
              <p:cNvPr id="6" name="Ink 5">
                <a:extLst>
                  <a:ext uri="{FF2B5EF4-FFF2-40B4-BE49-F238E27FC236}">
                    <a16:creationId xmlns:a16="http://schemas.microsoft.com/office/drawing/2014/main" id="{D51C577F-1328-96A1-C118-0AD0B742C75A}"/>
                  </a:ext>
                </a:extLst>
              </p:cNvPr>
              <p:cNvPicPr/>
              <p:nvPr/>
            </p:nvPicPr>
            <p:blipFill>
              <a:blip r:embed="rId6"/>
              <a:stretch>
                <a:fillRect/>
              </a:stretch>
            </p:blipFill>
            <p:spPr>
              <a:xfrm>
                <a:off x="1477380" y="5645490"/>
                <a:ext cx="51480" cy="54720"/>
              </a:xfrm>
              <a:prstGeom prst="rect">
                <a:avLst/>
              </a:prstGeom>
            </p:spPr>
          </p:pic>
        </mc:Fallback>
      </mc:AlternateContent>
      <p:grpSp>
        <p:nvGrpSpPr>
          <p:cNvPr id="11" name="Group 10">
            <a:extLst>
              <a:ext uri="{FF2B5EF4-FFF2-40B4-BE49-F238E27FC236}">
                <a16:creationId xmlns:a16="http://schemas.microsoft.com/office/drawing/2014/main" id="{25905602-2808-EB47-19FA-4EB892B23254}"/>
              </a:ext>
            </a:extLst>
          </p:cNvPr>
          <p:cNvGrpSpPr/>
          <p:nvPr/>
        </p:nvGrpSpPr>
        <p:grpSpPr>
          <a:xfrm>
            <a:off x="1443540" y="5557650"/>
            <a:ext cx="76680" cy="21960"/>
            <a:chOff x="1443540" y="5557650"/>
            <a:chExt cx="76680" cy="21960"/>
          </a:xfrm>
        </p:grpSpPr>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5CBF1087-891C-AB10-E480-F364E3A72B53}"/>
                    </a:ext>
                  </a:extLst>
                </p14:cNvPr>
                <p14:cNvContentPartPr/>
                <p14:nvPr/>
              </p14:nvContentPartPr>
              <p14:xfrm>
                <a:off x="1493220" y="5561970"/>
                <a:ext cx="19080" cy="8280"/>
              </p14:xfrm>
            </p:contentPart>
          </mc:Choice>
          <mc:Fallback>
            <p:pic>
              <p:nvPicPr>
                <p:cNvPr id="7" name="Ink 6">
                  <a:extLst>
                    <a:ext uri="{FF2B5EF4-FFF2-40B4-BE49-F238E27FC236}">
                      <a16:creationId xmlns:a16="http://schemas.microsoft.com/office/drawing/2014/main" id="{5CBF1087-891C-AB10-E480-F364E3A72B53}"/>
                    </a:ext>
                  </a:extLst>
                </p:cNvPr>
                <p:cNvPicPr/>
                <p:nvPr/>
              </p:nvPicPr>
              <p:blipFill>
                <a:blip r:embed="rId8"/>
                <a:stretch>
                  <a:fillRect/>
                </a:stretch>
              </p:blipFill>
              <p:spPr>
                <a:xfrm>
                  <a:off x="1484220" y="5553330"/>
                  <a:ext cx="367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AFCB9BF6-0DE1-5F45-51A1-E46D9352A9ED}"/>
                    </a:ext>
                  </a:extLst>
                </p14:cNvPr>
                <p14:cNvContentPartPr/>
                <p14:nvPr/>
              </p14:nvContentPartPr>
              <p14:xfrm>
                <a:off x="1512300" y="5562330"/>
                <a:ext cx="7920" cy="15480"/>
              </p14:xfrm>
            </p:contentPart>
          </mc:Choice>
          <mc:Fallback>
            <p:pic>
              <p:nvPicPr>
                <p:cNvPr id="8" name="Ink 7">
                  <a:extLst>
                    <a:ext uri="{FF2B5EF4-FFF2-40B4-BE49-F238E27FC236}">
                      <a16:creationId xmlns:a16="http://schemas.microsoft.com/office/drawing/2014/main" id="{AFCB9BF6-0DE1-5F45-51A1-E46D9352A9ED}"/>
                    </a:ext>
                  </a:extLst>
                </p:cNvPr>
                <p:cNvPicPr/>
                <p:nvPr/>
              </p:nvPicPr>
              <p:blipFill>
                <a:blip r:embed="rId10"/>
                <a:stretch>
                  <a:fillRect/>
                </a:stretch>
              </p:blipFill>
              <p:spPr>
                <a:xfrm>
                  <a:off x="1503660" y="5553690"/>
                  <a:ext cx="255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19FA6E5B-047D-CC54-08D8-D45F8AB3AD46}"/>
                    </a:ext>
                  </a:extLst>
                </p14:cNvPr>
                <p14:cNvContentPartPr/>
                <p14:nvPr/>
              </p14:nvContentPartPr>
              <p14:xfrm>
                <a:off x="1443540" y="5557650"/>
                <a:ext cx="17280" cy="21960"/>
              </p14:xfrm>
            </p:contentPart>
          </mc:Choice>
          <mc:Fallback>
            <p:pic>
              <p:nvPicPr>
                <p:cNvPr id="10" name="Ink 9">
                  <a:extLst>
                    <a:ext uri="{FF2B5EF4-FFF2-40B4-BE49-F238E27FC236}">
                      <a16:creationId xmlns:a16="http://schemas.microsoft.com/office/drawing/2014/main" id="{19FA6E5B-047D-CC54-08D8-D45F8AB3AD46}"/>
                    </a:ext>
                  </a:extLst>
                </p:cNvPr>
                <p:cNvPicPr/>
                <p:nvPr/>
              </p:nvPicPr>
              <p:blipFill>
                <a:blip r:embed="rId12"/>
                <a:stretch>
                  <a:fillRect/>
                </a:stretch>
              </p:blipFill>
              <p:spPr>
                <a:xfrm>
                  <a:off x="1434900" y="5548650"/>
                  <a:ext cx="34920" cy="39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3018BC57-382D-3742-D072-6B46C5EAD568}"/>
                  </a:ext>
                </a:extLst>
              </p14:cNvPr>
              <p14:cNvContentPartPr/>
              <p14:nvPr/>
            </p14:nvContentPartPr>
            <p14:xfrm>
              <a:off x="1435980" y="5513010"/>
              <a:ext cx="75960" cy="360"/>
            </p14:xfrm>
          </p:contentPart>
        </mc:Choice>
        <mc:Fallback>
          <p:pic>
            <p:nvPicPr>
              <p:cNvPr id="12" name="Ink 11">
                <a:extLst>
                  <a:ext uri="{FF2B5EF4-FFF2-40B4-BE49-F238E27FC236}">
                    <a16:creationId xmlns:a16="http://schemas.microsoft.com/office/drawing/2014/main" id="{3018BC57-382D-3742-D072-6B46C5EAD568}"/>
                  </a:ext>
                </a:extLst>
              </p:cNvPr>
              <p:cNvPicPr/>
              <p:nvPr/>
            </p:nvPicPr>
            <p:blipFill>
              <a:blip r:embed="rId14"/>
              <a:stretch>
                <a:fillRect/>
              </a:stretch>
            </p:blipFill>
            <p:spPr>
              <a:xfrm>
                <a:off x="1427340" y="5504010"/>
                <a:ext cx="93600" cy="18000"/>
              </a:xfrm>
              <a:prstGeom prst="rect">
                <a:avLst/>
              </a:prstGeom>
            </p:spPr>
          </p:pic>
        </mc:Fallback>
      </mc:AlternateContent>
    </p:spTree>
    <p:extLst>
      <p:ext uri="{BB962C8B-B14F-4D97-AF65-F5344CB8AC3E}">
        <p14:creationId xmlns:p14="http://schemas.microsoft.com/office/powerpoint/2010/main" val="914453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604083C-D529-6CD2-E7FA-BD2199EE7DA8}"/>
              </a:ext>
            </a:extLst>
          </p:cNvPr>
          <p:cNvSpPr txBox="1">
            <a:spLocks/>
          </p:cNvSpPr>
          <p:nvPr/>
        </p:nvSpPr>
        <p:spPr>
          <a:xfrm>
            <a:off x="495214" y="575697"/>
            <a:ext cx="11054634" cy="36500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66FFCC"/>
                </a:solidFill>
                <a:latin typeface="Untitled Sans"/>
              </a:rPr>
              <a:t>APPLICATION OF PORTABILITY IN GAME THEORY </a:t>
            </a:r>
          </a:p>
          <a:p>
            <a:pPr marL="0" indent="0" algn="l" fontAlgn="base">
              <a:buNone/>
            </a:pPr>
            <a:r>
              <a:rPr lang="en-US" sz="1600" b="0" i="0" dirty="0">
                <a:solidFill>
                  <a:srgbClr val="00B0F0"/>
                </a:solidFill>
                <a:effectLst/>
                <a:latin typeface="Untitled Sans"/>
              </a:rPr>
              <a:t>1</a:t>
            </a:r>
            <a:r>
              <a:rPr lang="en-US" sz="1400" b="0" i="0" dirty="0">
                <a:solidFill>
                  <a:srgbClr val="00B0F0"/>
                </a:solidFill>
                <a:effectLst/>
                <a:latin typeface="Untitled Sans"/>
              </a:rPr>
              <a:t>.</a:t>
            </a:r>
            <a:r>
              <a:rPr lang="en-US" sz="1800" b="0" i="0" dirty="0">
                <a:solidFill>
                  <a:srgbClr val="00B0F0"/>
                </a:solidFill>
                <a:effectLst/>
                <a:latin typeface="Untitled Sans"/>
              </a:rPr>
              <a:t>Economics and business: Economists use game theory as a tool to analyze economic competition and phenomena such as bargaining, voting theory, auction, mechanism design. Executives, investors, and managers in the business world use the game theory strategy for investments, launching of new products, or entering a new business. Game theory models force each player to consider the action made by their competitor and plan the next strategy.</a:t>
            </a:r>
          </a:p>
          <a:p>
            <a:pPr marL="0" indent="0" algn="l" fontAlgn="base">
              <a:buNone/>
            </a:pPr>
            <a:br>
              <a:rPr lang="en-US" sz="1800" b="0" i="0" dirty="0">
                <a:solidFill>
                  <a:srgbClr val="00B0F0"/>
                </a:solidFill>
                <a:effectLst/>
                <a:latin typeface="Untitled Sans"/>
              </a:rPr>
            </a:br>
            <a:r>
              <a:rPr lang="en-US" sz="1800" b="0" i="0" dirty="0">
                <a:solidFill>
                  <a:srgbClr val="00B0F0"/>
                </a:solidFill>
                <a:effectLst/>
                <a:latin typeface="Untitled Sans"/>
              </a:rPr>
              <a:t>2. In politics: Diplomats and politicians use game theory to analyze any situation of conflict between individuals, companies, states, and political parties. It is also used in war strategies, political voting, and political affairs.</a:t>
            </a:r>
          </a:p>
          <a:p>
            <a:pPr marL="0" indent="0" algn="l" fontAlgn="base">
              <a:buNone/>
            </a:pPr>
            <a:br>
              <a:rPr lang="en-US" sz="1800" b="0" i="0" dirty="0">
                <a:solidFill>
                  <a:srgbClr val="00B0F0"/>
                </a:solidFill>
                <a:effectLst/>
                <a:latin typeface="Untitled Sans"/>
              </a:rPr>
            </a:br>
            <a:r>
              <a:rPr lang="en-US" sz="1800" b="0" i="0" dirty="0">
                <a:solidFill>
                  <a:srgbClr val="00B0F0"/>
                </a:solidFill>
                <a:effectLst/>
                <a:latin typeface="Untitled Sans"/>
              </a:rPr>
              <a:t>3. In philosophy: Philosophers use game theory in various aspects of philosophy.</a:t>
            </a:r>
          </a:p>
          <a:p>
            <a:pPr marL="0" indent="0" algn="l" fontAlgn="base">
              <a:buNone/>
            </a:pPr>
            <a:br>
              <a:rPr lang="en-US" sz="1800" b="0" i="0" dirty="0">
                <a:solidFill>
                  <a:srgbClr val="00B0F0"/>
                </a:solidFill>
                <a:effectLst/>
                <a:latin typeface="Untitled Sans"/>
              </a:rPr>
            </a:br>
            <a:r>
              <a:rPr lang="en-US" sz="1800" b="0" i="0" dirty="0">
                <a:solidFill>
                  <a:srgbClr val="00B0F0"/>
                </a:solidFill>
                <a:effectLst/>
                <a:latin typeface="Untitled Sans"/>
              </a:rPr>
              <a:t>4. In biology: It is applied to the analysis of the abnormal natural phenomenon in biology. </a:t>
            </a:r>
          </a:p>
          <a:p>
            <a:pPr marL="0" indent="0">
              <a:buFont typeface="Arial" panose="020B0604020202020204" pitchFamily="34" charset="0"/>
              <a:buNone/>
            </a:pPr>
            <a:endParaRPr lang="en-US" sz="2000" i="0" dirty="0">
              <a:solidFill>
                <a:srgbClr val="000000"/>
              </a:solidFill>
              <a:effectLst/>
              <a:latin typeface="Untitled Sans"/>
            </a:endParaRPr>
          </a:p>
        </p:txBody>
      </p:sp>
      <p:pic>
        <p:nvPicPr>
          <p:cNvPr id="6" name="Picture 5">
            <a:extLst>
              <a:ext uri="{FF2B5EF4-FFF2-40B4-BE49-F238E27FC236}">
                <a16:creationId xmlns:a16="http://schemas.microsoft.com/office/drawing/2014/main" id="{EDAB7371-055B-8FD4-A3E0-A9467A2DD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4290" y="4440928"/>
            <a:ext cx="3275154" cy="1841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13933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95EDD-7DBA-8155-0FDE-7967622117EC}"/>
              </a:ext>
            </a:extLst>
          </p:cNvPr>
          <p:cNvSpPr>
            <a:spLocks noGrp="1"/>
          </p:cNvSpPr>
          <p:nvPr>
            <p:ph idx="1"/>
          </p:nvPr>
        </p:nvSpPr>
        <p:spPr>
          <a:xfrm>
            <a:off x="114982" y="2487586"/>
            <a:ext cx="11821357" cy="6235993"/>
          </a:xfrm>
        </p:spPr>
        <p:txBody>
          <a:bodyPr>
            <a:normAutofit/>
          </a:bodyPr>
          <a:lstStyle/>
          <a:p>
            <a:pPr algn="l" fontAlgn="base"/>
            <a:r>
              <a:rPr lang="en-US" sz="2000" b="0" i="0" dirty="0">
                <a:solidFill>
                  <a:srgbClr val="494949"/>
                </a:solidFill>
                <a:effectLst/>
                <a:latin typeface="Lato" panose="020B0604020202020204" pitchFamily="34" charset="0"/>
              </a:rPr>
              <a:t>A probability distribution is a statistical function that describes all the possible values and likelihoods that a random variable can take within a given range.</a:t>
            </a:r>
          </a:p>
          <a:p>
            <a:pPr algn="l" fontAlgn="base"/>
            <a:r>
              <a:rPr lang="en-US" sz="2000" b="0" i="0" dirty="0">
                <a:solidFill>
                  <a:srgbClr val="494949"/>
                </a:solidFill>
                <a:effectLst/>
                <a:latin typeface="Lato" panose="020B0604020202020204" pitchFamily="34" charset="0"/>
              </a:rPr>
              <a:t>Let’s break down this definition with an example. You want to record the daily returns of Amazon stock for 100 days. Here, the random variable is the daily returns. The range varies from 0 to 100 days.</a:t>
            </a:r>
          </a:p>
          <a:p>
            <a:pPr algn="l" fontAlgn="base"/>
            <a:r>
              <a:rPr lang="en-US" sz="2000" b="0" i="0" dirty="0">
                <a:solidFill>
                  <a:srgbClr val="494949"/>
                </a:solidFill>
                <a:effectLst/>
                <a:latin typeface="Lato" panose="020B0604020202020204" pitchFamily="34" charset="0"/>
              </a:rPr>
              <a:t>You record the returns in a tabular format. Through the distribution, you can </a:t>
            </a:r>
            <a:r>
              <a:rPr lang="en-US" sz="2000" b="0" i="0" dirty="0" err="1">
                <a:solidFill>
                  <a:srgbClr val="494949"/>
                </a:solidFill>
                <a:effectLst/>
                <a:latin typeface="Lato" panose="020B0604020202020204" pitchFamily="34" charset="0"/>
              </a:rPr>
              <a:t>analyse</a:t>
            </a:r>
            <a:r>
              <a:rPr lang="en-US" sz="2000" b="0" i="0" dirty="0">
                <a:solidFill>
                  <a:srgbClr val="494949"/>
                </a:solidFill>
                <a:effectLst/>
                <a:latin typeface="Lato" panose="020B0604020202020204" pitchFamily="34" charset="0"/>
              </a:rPr>
              <a:t> the average returns of the stock and how dispersed the returns are from the average return. It is useful when you want to know all the possible outcomes and which outcome is most likely to happen.</a:t>
            </a:r>
          </a:p>
          <a:p>
            <a:pPr algn="l" fontAlgn="base"/>
            <a:r>
              <a:rPr lang="en-US" sz="2000" b="0" i="0" dirty="0">
                <a:solidFill>
                  <a:srgbClr val="494949"/>
                </a:solidFill>
                <a:effectLst/>
                <a:latin typeface="Lato" panose="020B0604020202020204" pitchFamily="34" charset="0"/>
              </a:rPr>
              <a:t>Statistically, we denote the random variable like x, and the likelihood that this random variable takes a specific value of x is denoted by p(x).</a:t>
            </a:r>
          </a:p>
          <a:p>
            <a:pPr algn="l" fontAlgn="base"/>
            <a:r>
              <a:rPr lang="en-US" sz="2000" b="0" i="0" dirty="0">
                <a:solidFill>
                  <a:srgbClr val="494949"/>
                </a:solidFill>
                <a:effectLst/>
                <a:latin typeface="Lato" panose="020B0604020202020204" pitchFamily="34" charset="0"/>
              </a:rPr>
              <a:t>You need to know the type of random variable so that you can </a:t>
            </a:r>
            <a:r>
              <a:rPr lang="en-US" sz="2000" b="0" i="0" dirty="0" err="1">
                <a:solidFill>
                  <a:srgbClr val="494949"/>
                </a:solidFill>
                <a:effectLst/>
                <a:latin typeface="Lato" panose="020B0604020202020204" pitchFamily="34" charset="0"/>
              </a:rPr>
              <a:t>analyse</a:t>
            </a:r>
            <a:r>
              <a:rPr lang="en-US" sz="2000" b="0" i="0" dirty="0">
                <a:solidFill>
                  <a:srgbClr val="494949"/>
                </a:solidFill>
                <a:effectLst/>
                <a:latin typeface="Lato" panose="020B0604020202020204" pitchFamily="34" charset="0"/>
              </a:rPr>
              <a:t> your data set better. The type of a random variable determines the probability distribution.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8AEF2B0-7C7F-2792-4B8B-E204FFBC4BB8}"/>
                  </a:ext>
                </a:extLst>
              </p14:cNvPr>
              <p14:cNvContentPartPr/>
              <p14:nvPr/>
            </p14:nvContentPartPr>
            <p14:xfrm>
              <a:off x="2662993" y="2032833"/>
              <a:ext cx="360" cy="360"/>
            </p14:xfrm>
          </p:contentPart>
        </mc:Choice>
        <mc:Fallback xmlns="">
          <p:pic>
            <p:nvPicPr>
              <p:cNvPr id="4" name="Ink 3">
                <a:extLst>
                  <a:ext uri="{FF2B5EF4-FFF2-40B4-BE49-F238E27FC236}">
                    <a16:creationId xmlns:a16="http://schemas.microsoft.com/office/drawing/2014/main" id="{C8AEF2B0-7C7F-2792-4B8B-E204FFBC4BB8}"/>
                  </a:ext>
                </a:extLst>
              </p:cNvPr>
              <p:cNvPicPr/>
              <p:nvPr/>
            </p:nvPicPr>
            <p:blipFill>
              <a:blip r:embed="rId3"/>
              <a:stretch>
                <a:fillRect/>
              </a:stretch>
            </p:blipFill>
            <p:spPr>
              <a:xfrm>
                <a:off x="2645353" y="20148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82941A9-A48D-D145-2473-5BCA6F0A10AB}"/>
                  </a:ext>
                </a:extLst>
              </p14:cNvPr>
              <p14:cNvContentPartPr/>
              <p14:nvPr/>
            </p14:nvContentPartPr>
            <p14:xfrm>
              <a:off x="2308033" y="2014833"/>
              <a:ext cx="360" cy="360"/>
            </p14:xfrm>
          </p:contentPart>
        </mc:Choice>
        <mc:Fallback xmlns="">
          <p:pic>
            <p:nvPicPr>
              <p:cNvPr id="5" name="Ink 4">
                <a:extLst>
                  <a:ext uri="{FF2B5EF4-FFF2-40B4-BE49-F238E27FC236}">
                    <a16:creationId xmlns:a16="http://schemas.microsoft.com/office/drawing/2014/main" id="{B82941A9-A48D-D145-2473-5BCA6F0A10AB}"/>
                  </a:ext>
                </a:extLst>
              </p:cNvPr>
              <p:cNvPicPr/>
              <p:nvPr/>
            </p:nvPicPr>
            <p:blipFill>
              <a:blip r:embed="rId3"/>
              <a:stretch>
                <a:fillRect/>
              </a:stretch>
            </p:blipFill>
            <p:spPr>
              <a:xfrm>
                <a:off x="2290033" y="1996833"/>
                <a:ext cx="36000" cy="36000"/>
              </a:xfrm>
              <a:prstGeom prst="rect">
                <a:avLst/>
              </a:prstGeom>
            </p:spPr>
          </p:pic>
        </mc:Fallback>
      </mc:AlternateContent>
      <p:grpSp>
        <p:nvGrpSpPr>
          <p:cNvPr id="9" name="Group 8">
            <a:extLst>
              <a:ext uri="{FF2B5EF4-FFF2-40B4-BE49-F238E27FC236}">
                <a16:creationId xmlns:a16="http://schemas.microsoft.com/office/drawing/2014/main" id="{A9C9191E-E699-25FB-C44D-A838CE0B44A7}"/>
              </a:ext>
            </a:extLst>
          </p:cNvPr>
          <p:cNvGrpSpPr/>
          <p:nvPr/>
        </p:nvGrpSpPr>
        <p:grpSpPr>
          <a:xfrm>
            <a:off x="2201473" y="2218953"/>
            <a:ext cx="360" cy="360"/>
            <a:chOff x="2201473" y="2218953"/>
            <a:chExt cx="360" cy="36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DB426A9-3A8A-30E8-F606-B479C16BE7AD}"/>
                    </a:ext>
                  </a:extLst>
                </p14:cNvPr>
                <p14:cNvContentPartPr/>
                <p14:nvPr/>
              </p14:nvContentPartPr>
              <p14:xfrm>
                <a:off x="2201473" y="2218953"/>
                <a:ext cx="360" cy="360"/>
              </p14:xfrm>
            </p:contentPart>
          </mc:Choice>
          <mc:Fallback xmlns="">
            <p:pic>
              <p:nvPicPr>
                <p:cNvPr id="6" name="Ink 5">
                  <a:extLst>
                    <a:ext uri="{FF2B5EF4-FFF2-40B4-BE49-F238E27FC236}">
                      <a16:creationId xmlns:a16="http://schemas.microsoft.com/office/drawing/2014/main" id="{5DB426A9-3A8A-30E8-F606-B479C16BE7AD}"/>
                    </a:ext>
                  </a:extLst>
                </p:cNvPr>
                <p:cNvPicPr/>
                <p:nvPr/>
              </p:nvPicPr>
              <p:blipFill>
                <a:blip r:embed="rId3"/>
                <a:stretch>
                  <a:fillRect/>
                </a:stretch>
              </p:blipFill>
              <p:spPr>
                <a:xfrm>
                  <a:off x="2183473" y="220131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036E2FB-13E3-E310-0184-FD0ED96CC804}"/>
                    </a:ext>
                  </a:extLst>
                </p14:cNvPr>
                <p14:cNvContentPartPr/>
                <p14:nvPr/>
              </p14:nvContentPartPr>
              <p14:xfrm>
                <a:off x="2201473" y="2218953"/>
                <a:ext cx="360" cy="360"/>
              </p14:xfrm>
            </p:contentPart>
          </mc:Choice>
          <mc:Fallback xmlns="">
            <p:pic>
              <p:nvPicPr>
                <p:cNvPr id="7" name="Ink 6">
                  <a:extLst>
                    <a:ext uri="{FF2B5EF4-FFF2-40B4-BE49-F238E27FC236}">
                      <a16:creationId xmlns:a16="http://schemas.microsoft.com/office/drawing/2014/main" id="{4036E2FB-13E3-E310-0184-FD0ED96CC804}"/>
                    </a:ext>
                  </a:extLst>
                </p:cNvPr>
                <p:cNvPicPr/>
                <p:nvPr/>
              </p:nvPicPr>
              <p:blipFill>
                <a:blip r:embed="rId3"/>
                <a:stretch>
                  <a:fillRect/>
                </a:stretch>
              </p:blipFill>
              <p:spPr>
                <a:xfrm>
                  <a:off x="2183473" y="220131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DFB4D86-46BB-FB58-2721-E562C768209C}"/>
                    </a:ext>
                  </a:extLst>
                </p14:cNvPr>
                <p14:cNvContentPartPr/>
                <p14:nvPr/>
              </p14:nvContentPartPr>
              <p14:xfrm>
                <a:off x="2201473" y="2218953"/>
                <a:ext cx="360" cy="360"/>
              </p14:xfrm>
            </p:contentPart>
          </mc:Choice>
          <mc:Fallback xmlns="">
            <p:pic>
              <p:nvPicPr>
                <p:cNvPr id="8" name="Ink 7">
                  <a:extLst>
                    <a:ext uri="{FF2B5EF4-FFF2-40B4-BE49-F238E27FC236}">
                      <a16:creationId xmlns:a16="http://schemas.microsoft.com/office/drawing/2014/main" id="{BDFB4D86-46BB-FB58-2721-E562C768209C}"/>
                    </a:ext>
                  </a:extLst>
                </p:cNvPr>
                <p:cNvPicPr/>
                <p:nvPr/>
              </p:nvPicPr>
              <p:blipFill>
                <a:blip r:embed="rId3"/>
                <a:stretch>
                  <a:fillRect/>
                </a:stretch>
              </p:blipFill>
              <p:spPr>
                <a:xfrm>
                  <a:off x="2183473" y="2201313"/>
                  <a:ext cx="36000" cy="36000"/>
                </a:xfrm>
                <a:prstGeom prst="rect">
                  <a:avLst/>
                </a:prstGeom>
              </p:spPr>
            </p:pic>
          </mc:Fallback>
        </mc:AlternateContent>
      </p:grpSp>
      <p:grpSp>
        <p:nvGrpSpPr>
          <p:cNvPr id="14" name="Group 13">
            <a:extLst>
              <a:ext uri="{FF2B5EF4-FFF2-40B4-BE49-F238E27FC236}">
                <a16:creationId xmlns:a16="http://schemas.microsoft.com/office/drawing/2014/main" id="{94E3227F-F485-229C-AE26-8735EC5FA0B7}"/>
              </a:ext>
            </a:extLst>
          </p:cNvPr>
          <p:cNvGrpSpPr/>
          <p:nvPr/>
        </p:nvGrpSpPr>
        <p:grpSpPr>
          <a:xfrm>
            <a:off x="2512153" y="2663193"/>
            <a:ext cx="360" cy="360"/>
            <a:chOff x="2512153" y="2663193"/>
            <a:chExt cx="360" cy="36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36371389-D72C-DD84-EE05-00E76B8273D9}"/>
                    </a:ext>
                  </a:extLst>
                </p14:cNvPr>
                <p14:cNvContentPartPr/>
                <p14:nvPr/>
              </p14:nvContentPartPr>
              <p14:xfrm>
                <a:off x="2512153" y="2663193"/>
                <a:ext cx="360" cy="360"/>
              </p14:xfrm>
            </p:contentPart>
          </mc:Choice>
          <mc:Fallback xmlns="">
            <p:pic>
              <p:nvPicPr>
                <p:cNvPr id="10" name="Ink 9">
                  <a:extLst>
                    <a:ext uri="{FF2B5EF4-FFF2-40B4-BE49-F238E27FC236}">
                      <a16:creationId xmlns:a16="http://schemas.microsoft.com/office/drawing/2014/main" id="{36371389-D72C-DD84-EE05-00E76B8273D9}"/>
                    </a:ext>
                  </a:extLst>
                </p:cNvPr>
                <p:cNvPicPr/>
                <p:nvPr/>
              </p:nvPicPr>
              <p:blipFill>
                <a:blip r:embed="rId3"/>
                <a:stretch>
                  <a:fillRect/>
                </a:stretch>
              </p:blipFill>
              <p:spPr>
                <a:xfrm>
                  <a:off x="2494153" y="264519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032537AF-B834-792D-D216-484A5FD7EB7F}"/>
                    </a:ext>
                  </a:extLst>
                </p14:cNvPr>
                <p14:cNvContentPartPr/>
                <p14:nvPr/>
              </p14:nvContentPartPr>
              <p14:xfrm>
                <a:off x="2512153" y="2663193"/>
                <a:ext cx="360" cy="360"/>
              </p14:xfrm>
            </p:contentPart>
          </mc:Choice>
          <mc:Fallback xmlns="">
            <p:pic>
              <p:nvPicPr>
                <p:cNvPr id="11" name="Ink 10">
                  <a:extLst>
                    <a:ext uri="{FF2B5EF4-FFF2-40B4-BE49-F238E27FC236}">
                      <a16:creationId xmlns:a16="http://schemas.microsoft.com/office/drawing/2014/main" id="{032537AF-B834-792D-D216-484A5FD7EB7F}"/>
                    </a:ext>
                  </a:extLst>
                </p:cNvPr>
                <p:cNvPicPr/>
                <p:nvPr/>
              </p:nvPicPr>
              <p:blipFill>
                <a:blip r:embed="rId3"/>
                <a:stretch>
                  <a:fillRect/>
                </a:stretch>
              </p:blipFill>
              <p:spPr>
                <a:xfrm>
                  <a:off x="2494153" y="264519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DD03E5B2-8425-B413-F3A9-547F8BF84245}"/>
                    </a:ext>
                  </a:extLst>
                </p14:cNvPr>
                <p14:cNvContentPartPr/>
                <p14:nvPr/>
              </p14:nvContentPartPr>
              <p14:xfrm>
                <a:off x="2512153" y="2663193"/>
                <a:ext cx="360" cy="360"/>
              </p14:xfrm>
            </p:contentPart>
          </mc:Choice>
          <mc:Fallback xmlns="">
            <p:pic>
              <p:nvPicPr>
                <p:cNvPr id="12" name="Ink 11">
                  <a:extLst>
                    <a:ext uri="{FF2B5EF4-FFF2-40B4-BE49-F238E27FC236}">
                      <a16:creationId xmlns:a16="http://schemas.microsoft.com/office/drawing/2014/main" id="{DD03E5B2-8425-B413-F3A9-547F8BF84245}"/>
                    </a:ext>
                  </a:extLst>
                </p:cNvPr>
                <p:cNvPicPr/>
                <p:nvPr/>
              </p:nvPicPr>
              <p:blipFill>
                <a:blip r:embed="rId11"/>
                <a:stretch>
                  <a:fillRect/>
                </a:stretch>
              </p:blipFill>
              <p:spPr>
                <a:xfrm>
                  <a:off x="2494153" y="264519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00C6DB51-22F4-95A8-6C65-457A2931360D}"/>
                    </a:ext>
                  </a:extLst>
                </p14:cNvPr>
                <p14:cNvContentPartPr/>
                <p14:nvPr/>
              </p14:nvContentPartPr>
              <p14:xfrm>
                <a:off x="2512153" y="2663193"/>
                <a:ext cx="360" cy="360"/>
              </p14:xfrm>
            </p:contentPart>
          </mc:Choice>
          <mc:Fallback xmlns="">
            <p:pic>
              <p:nvPicPr>
                <p:cNvPr id="13" name="Ink 12">
                  <a:extLst>
                    <a:ext uri="{FF2B5EF4-FFF2-40B4-BE49-F238E27FC236}">
                      <a16:creationId xmlns:a16="http://schemas.microsoft.com/office/drawing/2014/main" id="{00C6DB51-22F4-95A8-6C65-457A2931360D}"/>
                    </a:ext>
                  </a:extLst>
                </p:cNvPr>
                <p:cNvPicPr/>
                <p:nvPr/>
              </p:nvPicPr>
              <p:blipFill>
                <a:blip r:embed="rId11"/>
                <a:stretch>
                  <a:fillRect/>
                </a:stretch>
              </p:blipFill>
              <p:spPr>
                <a:xfrm>
                  <a:off x="2494153" y="2645193"/>
                  <a:ext cx="36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24CE44F3-B5CA-4321-E7B5-BE147C528D0F}"/>
                  </a:ext>
                </a:extLst>
              </p14:cNvPr>
              <p14:cNvContentPartPr/>
              <p14:nvPr/>
            </p14:nvContentPartPr>
            <p14:xfrm>
              <a:off x="1890433" y="2556633"/>
              <a:ext cx="360" cy="360"/>
            </p14:xfrm>
          </p:contentPart>
        </mc:Choice>
        <mc:Fallback xmlns="">
          <p:pic>
            <p:nvPicPr>
              <p:cNvPr id="20" name="Ink 19">
                <a:extLst>
                  <a:ext uri="{FF2B5EF4-FFF2-40B4-BE49-F238E27FC236}">
                    <a16:creationId xmlns:a16="http://schemas.microsoft.com/office/drawing/2014/main" id="{24CE44F3-B5CA-4321-E7B5-BE147C528D0F}"/>
                  </a:ext>
                </a:extLst>
              </p:cNvPr>
              <p:cNvPicPr/>
              <p:nvPr/>
            </p:nvPicPr>
            <p:blipFill>
              <a:blip r:embed="rId3"/>
              <a:stretch>
                <a:fillRect/>
              </a:stretch>
            </p:blipFill>
            <p:spPr>
              <a:xfrm>
                <a:off x="1872793" y="2538633"/>
                <a:ext cx="36000" cy="36000"/>
              </a:xfrm>
              <a:prstGeom prst="rect">
                <a:avLst/>
              </a:prstGeom>
            </p:spPr>
          </p:pic>
        </mc:Fallback>
      </mc:AlternateContent>
      <p:sp>
        <p:nvSpPr>
          <p:cNvPr id="21" name="Rectangle 20">
            <a:extLst>
              <a:ext uri="{FF2B5EF4-FFF2-40B4-BE49-F238E27FC236}">
                <a16:creationId xmlns:a16="http://schemas.microsoft.com/office/drawing/2014/main" id="{78585398-83ED-57B9-526A-E44960A00389}"/>
              </a:ext>
            </a:extLst>
          </p:cNvPr>
          <p:cNvSpPr/>
          <p:nvPr/>
        </p:nvSpPr>
        <p:spPr>
          <a:xfrm>
            <a:off x="500669" y="125475"/>
            <a:ext cx="10502275"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FF0066"/>
                </a:solidFill>
                <a:latin typeface="Wide Latin" panose="020A0A07050505020404" pitchFamily="18" charset="0"/>
              </a:rPr>
              <a:t>APPLICATION 2:- </a:t>
            </a:r>
          </a:p>
          <a:p>
            <a:r>
              <a:rPr lang="en-US" sz="2800" dirty="0">
                <a:solidFill>
                  <a:srgbClr val="FF0066"/>
                </a:solidFill>
                <a:latin typeface="Wide Latin" panose="020A0A07050505020404" pitchFamily="18" charset="0"/>
              </a:rPr>
              <a:t>STOCK MARKET TRADING</a:t>
            </a:r>
          </a:p>
        </p:txBody>
      </p:sp>
      <p:sp>
        <p:nvSpPr>
          <p:cNvPr id="23" name="TextBox 22">
            <a:extLst>
              <a:ext uri="{FF2B5EF4-FFF2-40B4-BE49-F238E27FC236}">
                <a16:creationId xmlns:a16="http://schemas.microsoft.com/office/drawing/2014/main" id="{7295B45F-FB85-D848-3FC7-5E485B0F0E13}"/>
              </a:ext>
            </a:extLst>
          </p:cNvPr>
          <p:cNvSpPr txBox="1"/>
          <p:nvPr/>
        </p:nvSpPr>
        <p:spPr>
          <a:xfrm>
            <a:off x="500669" y="1464601"/>
            <a:ext cx="6094324" cy="369332"/>
          </a:xfrm>
          <a:prstGeom prst="rect">
            <a:avLst/>
          </a:prstGeom>
          <a:noFill/>
        </p:spPr>
        <p:txBody>
          <a:bodyPr wrap="square">
            <a:spAutoFit/>
          </a:bodyPr>
          <a:lstStyle/>
          <a:p>
            <a:r>
              <a:rPr lang="en-US" b="0" i="0" dirty="0">
                <a:solidFill>
                  <a:srgbClr val="00CC99"/>
                </a:solidFill>
                <a:effectLst/>
                <a:latin typeface="Lato" panose="020F0502020204030203" pitchFamily="34" charset="0"/>
              </a:rPr>
              <a:t>Is it possible to use Probability in Trading? </a:t>
            </a:r>
            <a:endParaRPr lang="en-US" dirty="0">
              <a:solidFill>
                <a:srgbClr val="00CC99"/>
              </a:solidFill>
            </a:endParaRPr>
          </a:p>
        </p:txBody>
      </p:sp>
      <p:pic>
        <p:nvPicPr>
          <p:cNvPr id="15" name="Picture 14">
            <a:extLst>
              <a:ext uri="{FF2B5EF4-FFF2-40B4-BE49-F238E27FC236}">
                <a16:creationId xmlns:a16="http://schemas.microsoft.com/office/drawing/2014/main" id="{F2506094-9E1C-5125-CAE9-0491EB5122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59954" y="998722"/>
            <a:ext cx="1417175" cy="1417175"/>
          </a:xfrm>
          <a:prstGeom prst="rect">
            <a:avLst/>
          </a:prstGeom>
        </p:spPr>
      </p:pic>
    </p:spTree>
    <p:extLst>
      <p:ext uri="{BB962C8B-B14F-4D97-AF65-F5344CB8AC3E}">
        <p14:creationId xmlns:p14="http://schemas.microsoft.com/office/powerpoint/2010/main" val="227857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mph" presetSubtype="0" fill="hold" grpId="0" nodeType="clickEffect">
                                  <p:stCondLst>
                                    <p:cond delay="0"/>
                                  </p:stCondLst>
                                  <p:childTnLst>
                                    <p:animClr clrSpc="hsl" dir="cw">
                                      <p:cBhvr override="childStyle">
                                        <p:cTn id="6" dur="500" fill="hold"/>
                                        <p:tgtEl>
                                          <p:spTgt spid="21"/>
                                        </p:tgtEl>
                                        <p:attrNameLst>
                                          <p:attrName>style.color</p:attrName>
                                        </p:attrNameLst>
                                      </p:cBhvr>
                                      <p:by>
                                        <p:hsl h="-7200000" s="0" l="0"/>
                                      </p:by>
                                    </p:animClr>
                                    <p:animClr clrSpc="hsl" dir="cw">
                                      <p:cBhvr>
                                        <p:cTn id="7" dur="500" fill="hold"/>
                                        <p:tgtEl>
                                          <p:spTgt spid="21"/>
                                        </p:tgtEl>
                                        <p:attrNameLst>
                                          <p:attrName>fillcolor</p:attrName>
                                        </p:attrNameLst>
                                      </p:cBhvr>
                                      <p:by>
                                        <p:hsl h="-7200000" s="0" l="0"/>
                                      </p:by>
                                    </p:animClr>
                                    <p:animClr clrSpc="hsl" dir="cw">
                                      <p:cBhvr>
                                        <p:cTn id="8" dur="500" fill="hold"/>
                                        <p:tgtEl>
                                          <p:spTgt spid="21"/>
                                        </p:tgtEl>
                                        <p:attrNameLst>
                                          <p:attrName>stroke.color</p:attrName>
                                        </p:attrNameLst>
                                      </p:cBhvr>
                                      <p:by>
                                        <p:hsl h="-7200000" s="0" l="0"/>
                                      </p:by>
                                    </p:animClr>
                                    <p:set>
                                      <p:cBhvr>
                                        <p:cTn id="9" dur="500" fill="hold"/>
                                        <p:tgtEl>
                                          <p:spTgt spid="2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D50365-2A92-08B7-4FF7-869B39300C9B}"/>
              </a:ext>
            </a:extLst>
          </p:cNvPr>
          <p:cNvSpPr>
            <a:spLocks noGrp="1"/>
          </p:cNvSpPr>
          <p:nvPr>
            <p:ph idx="1"/>
          </p:nvPr>
        </p:nvSpPr>
        <p:spPr>
          <a:xfrm>
            <a:off x="265485" y="216620"/>
            <a:ext cx="11412984" cy="6075502"/>
          </a:xfrm>
        </p:spPr>
        <p:txBody>
          <a:bodyPr>
            <a:normAutofit/>
          </a:bodyPr>
          <a:lstStyle/>
          <a:p>
            <a:pPr algn="l" fontAlgn="base"/>
            <a:r>
              <a:rPr lang="en-US" sz="2000" b="0" i="0" u="sng" dirty="0">
                <a:solidFill>
                  <a:srgbClr val="FF3399"/>
                </a:solidFill>
                <a:effectLst/>
                <a:latin typeface="Lato" panose="020B0604020202020204" pitchFamily="34" charset="0"/>
              </a:rPr>
              <a:t>There are two types of random variables:</a:t>
            </a:r>
          </a:p>
          <a:p>
            <a:pPr marL="0" indent="0" algn="l" fontAlgn="base">
              <a:buNone/>
            </a:pPr>
            <a:r>
              <a:rPr lang="en-US" sz="2000" b="0" i="0" dirty="0">
                <a:solidFill>
                  <a:srgbClr val="66FF33"/>
                </a:solidFill>
                <a:effectLst/>
                <a:latin typeface="Lato" panose="020B0604020202020204" pitchFamily="34" charset="0"/>
              </a:rPr>
              <a:t>Discrete random variables</a:t>
            </a:r>
          </a:p>
          <a:p>
            <a:pPr marL="0" indent="0" algn="l" fontAlgn="base">
              <a:buNone/>
            </a:pPr>
            <a:r>
              <a:rPr lang="en-US" sz="2000" b="0" i="0" dirty="0">
                <a:solidFill>
                  <a:srgbClr val="66FF33"/>
                </a:solidFill>
                <a:effectLst/>
                <a:latin typeface="Lato" panose="020B0604020202020204" pitchFamily="34" charset="0"/>
              </a:rPr>
              <a:t>Continuous random variable</a:t>
            </a:r>
          </a:p>
          <a:p>
            <a:pPr algn="l" fontAlgn="base">
              <a:buFont typeface="Wingdings" panose="05000000000000000000" pitchFamily="2" charset="2"/>
              <a:buChar char="v"/>
            </a:pPr>
            <a:endParaRPr lang="en-US" sz="2000" b="1" i="0" dirty="0">
              <a:solidFill>
                <a:srgbClr val="CC66FF"/>
              </a:solidFill>
              <a:effectLst/>
              <a:latin typeface="Lato" panose="020F0502020204030203" pitchFamily="34" charset="0"/>
            </a:endParaRPr>
          </a:p>
          <a:p>
            <a:pPr algn="l" fontAlgn="base">
              <a:buFont typeface="Wingdings" panose="05000000000000000000" pitchFamily="2" charset="2"/>
              <a:buChar char="v"/>
            </a:pPr>
            <a:r>
              <a:rPr lang="en-US" sz="2000" b="1" i="0" dirty="0">
                <a:solidFill>
                  <a:srgbClr val="CC66FF"/>
                </a:solidFill>
                <a:effectLst/>
                <a:latin typeface="Lato" panose="020F0502020204030203" pitchFamily="34" charset="0"/>
              </a:rPr>
              <a:t>  Discrete probability distribution for discrete random variables</a:t>
            </a:r>
          </a:p>
          <a:p>
            <a:pPr algn="l" fontAlgn="base"/>
            <a:r>
              <a:rPr lang="en-US" sz="2000" b="0" i="0" dirty="0">
                <a:solidFill>
                  <a:srgbClr val="494949"/>
                </a:solidFill>
                <a:effectLst/>
                <a:latin typeface="Lato" panose="020F0502020204030203" pitchFamily="34" charset="0"/>
              </a:rPr>
              <a:t>When you toss a coin or when you take a trading decision to buy, sell or hold a stock, your answer is a discrete value. These two are examples of a discrete distribution because there are no in-between values.</a:t>
            </a:r>
          </a:p>
          <a:p>
            <a:pPr algn="l" fontAlgn="base"/>
            <a:r>
              <a:rPr lang="en-US" sz="2000" b="0" i="0" dirty="0">
                <a:solidFill>
                  <a:srgbClr val="494949"/>
                </a:solidFill>
                <a:effectLst/>
                <a:latin typeface="Lato" panose="020F0502020204030203" pitchFamily="34" charset="0"/>
              </a:rPr>
              <a:t>Let’s say you want to calculate the probability of the market rising or falling for two consecutive days, assuming an equal probability of the market rising or falling each day. </a:t>
            </a:r>
          </a:p>
          <a:p>
            <a:pPr algn="l" fontAlgn="base"/>
            <a:r>
              <a:rPr lang="en-US" sz="2000" b="0" i="0" dirty="0">
                <a:solidFill>
                  <a:srgbClr val="494949"/>
                </a:solidFill>
                <a:effectLst/>
                <a:latin typeface="Lato" panose="020F0502020204030203" pitchFamily="34" charset="0"/>
              </a:rPr>
              <a:t>We will ignore the possibility of no change for the sake </a:t>
            </a:r>
          </a:p>
          <a:p>
            <a:pPr marL="0" indent="0" algn="l" fontAlgn="base">
              <a:buNone/>
            </a:pPr>
            <a:r>
              <a:rPr lang="en-US" sz="2000" b="0" i="0" dirty="0">
                <a:solidFill>
                  <a:srgbClr val="494949"/>
                </a:solidFill>
                <a:effectLst/>
                <a:latin typeface="Lato" panose="020F0502020204030203" pitchFamily="34" charset="0"/>
              </a:rPr>
              <a:t>   of simplicity.</a:t>
            </a:r>
          </a:p>
          <a:p>
            <a:pPr algn="l" fontAlgn="base"/>
            <a:r>
              <a:rPr lang="en-US" sz="2000" dirty="0">
                <a:solidFill>
                  <a:srgbClr val="494949"/>
                </a:solidFill>
                <a:latin typeface="Lato" panose="020F0502020204030203" pitchFamily="34" charset="0"/>
              </a:rPr>
              <a:t> </a:t>
            </a:r>
            <a:r>
              <a:rPr lang="en-US" sz="2000" b="0" i="0" dirty="0">
                <a:solidFill>
                  <a:srgbClr val="494949"/>
                </a:solidFill>
                <a:effectLst/>
                <a:latin typeface="Lato" panose="020F0502020204030203" pitchFamily="34" charset="0"/>
              </a:rPr>
              <a:t>You will get the following set of outcomes. </a:t>
            </a:r>
          </a:p>
          <a:p>
            <a:pPr algn="l" fontAlgn="base"/>
            <a:r>
              <a:rPr lang="en-US" sz="2000" b="0" i="0" dirty="0">
                <a:solidFill>
                  <a:srgbClr val="494949"/>
                </a:solidFill>
                <a:effectLst/>
                <a:latin typeface="Lato" panose="020F0502020204030203" pitchFamily="34" charset="0"/>
              </a:rPr>
              <a:t>Here, “R” denotes Rising and “F” denotes Falling.</a:t>
            </a:r>
          </a:p>
          <a:p>
            <a:pPr algn="l" fontAlgn="base"/>
            <a:endParaRPr lang="en-US" sz="2000" b="0" i="0" dirty="0">
              <a:solidFill>
                <a:srgbClr val="494949"/>
              </a:solidFill>
              <a:effectLst/>
              <a:latin typeface="Lato" panose="020F0502020204030203" pitchFamily="34" charset="0"/>
            </a:endParaRPr>
          </a:p>
        </p:txBody>
      </p:sp>
      <p:pic>
        <p:nvPicPr>
          <p:cNvPr id="5" name="Picture 4">
            <a:extLst>
              <a:ext uri="{FF2B5EF4-FFF2-40B4-BE49-F238E27FC236}">
                <a16:creationId xmlns:a16="http://schemas.microsoft.com/office/drawing/2014/main" id="{BAA2038D-8B1A-A715-CBA1-D49FD254E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423" y="3922201"/>
            <a:ext cx="4194408" cy="27895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10114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1475E6-3E9F-9B77-7898-09FBC8C8427F}"/>
              </a:ext>
            </a:extLst>
          </p:cNvPr>
          <p:cNvSpPr>
            <a:spLocks noGrp="1"/>
          </p:cNvSpPr>
          <p:nvPr>
            <p:ph idx="1"/>
          </p:nvPr>
        </p:nvSpPr>
        <p:spPr>
          <a:xfrm>
            <a:off x="278906" y="256033"/>
            <a:ext cx="11670437" cy="6601968"/>
          </a:xfrm>
        </p:spPr>
        <p:txBody>
          <a:bodyPr>
            <a:normAutofit/>
          </a:bodyPr>
          <a:lstStyle/>
          <a:p>
            <a:pPr algn="l" fontAlgn="base"/>
            <a:r>
              <a:rPr lang="en-US" sz="2000" b="0" i="0" dirty="0">
                <a:solidFill>
                  <a:srgbClr val="494949"/>
                </a:solidFill>
                <a:effectLst/>
                <a:latin typeface="Lato" panose="020F0502020204030203" pitchFamily="34" charset="0"/>
              </a:rPr>
              <a:t>We have four possible outcomes. The market rises for 2 consecutive days, which is one out of the four possible outcomes. Therefore, the probability of this event is ¼ or 0.25. Similarly, we can calculate the probability of the market falling for two consecutive days.</a:t>
            </a:r>
          </a:p>
          <a:p>
            <a:pPr algn="l" fontAlgn="base"/>
            <a:r>
              <a:rPr lang="en-US" sz="2000" b="0" i="0" dirty="0">
                <a:solidFill>
                  <a:srgbClr val="494949"/>
                </a:solidFill>
                <a:effectLst/>
                <a:latin typeface="Lato" panose="020F0502020204030203" pitchFamily="34" charset="0"/>
              </a:rPr>
              <a:t>The next possible set outcome is that the market falls on the first day and rises the next day or vice versa. This creates two possible outcomes. The probability of this event is 2/4 or 0.5.</a:t>
            </a:r>
          </a:p>
          <a:p>
            <a:pPr algn="l" fontAlgn="base"/>
            <a:r>
              <a:rPr lang="en-US" sz="2000" b="0" i="0" dirty="0">
                <a:solidFill>
                  <a:srgbClr val="494949"/>
                </a:solidFill>
                <a:effectLst/>
                <a:latin typeface="Lato" panose="020F0502020204030203" pitchFamily="34" charset="0"/>
              </a:rPr>
              <a:t>Therefore, for this event, the discrete values create a discrete probability distribution.</a:t>
            </a:r>
          </a:p>
          <a:p>
            <a:pPr algn="l" fontAlgn="base">
              <a:buFont typeface="Wingdings" panose="05000000000000000000" pitchFamily="2" charset="2"/>
              <a:buChar char="v"/>
            </a:pPr>
            <a:r>
              <a:rPr lang="en-US" sz="2000" b="1" i="0" dirty="0">
                <a:solidFill>
                  <a:srgbClr val="7030A0"/>
                </a:solidFill>
                <a:effectLst/>
                <a:latin typeface="Lato" panose="020F0502020204030203" pitchFamily="34" charset="0"/>
              </a:rPr>
              <a:t> Probability distribution for continuous random variables</a:t>
            </a:r>
          </a:p>
          <a:p>
            <a:pPr algn="l" fontAlgn="base"/>
            <a:r>
              <a:rPr lang="en-US" sz="2000" b="0" i="0" dirty="0">
                <a:solidFill>
                  <a:srgbClr val="494949"/>
                </a:solidFill>
                <a:effectLst/>
                <a:latin typeface="Lato" panose="020F0502020204030203" pitchFamily="34" charset="0"/>
              </a:rPr>
              <a:t>When there is a change in the returns of a stock within a particular range, there are an infinite number of other valid values between two values. This is because accurate measurements can go up to any decimal value. The returns of a stock, for example, is a continuous random variable.</a:t>
            </a:r>
          </a:p>
          <a:p>
            <a:pPr algn="l" fontAlgn="base">
              <a:buFont typeface="Wingdings" panose="05000000000000000000" pitchFamily="2" charset="2"/>
              <a:buChar char="v"/>
            </a:pPr>
            <a:r>
              <a:rPr lang="en-US" sz="2000" b="1" i="0" dirty="0">
                <a:solidFill>
                  <a:srgbClr val="7030A0"/>
                </a:solidFill>
                <a:effectLst/>
                <a:latin typeface="Lato" panose="020F0502020204030203" pitchFamily="34" charset="0"/>
              </a:rPr>
              <a:t> Normal distribution using Python</a:t>
            </a:r>
          </a:p>
          <a:p>
            <a:pPr algn="l" fontAlgn="base"/>
            <a:r>
              <a:rPr lang="en-US" sz="2000" b="0" i="0" dirty="0">
                <a:solidFill>
                  <a:srgbClr val="494949"/>
                </a:solidFill>
                <a:effectLst/>
                <a:latin typeface="Lato" panose="020F0502020204030203" pitchFamily="34" charset="0"/>
              </a:rPr>
              <a:t>Let’s take amazon stock for example. For our dataset, we will use the following code in python.</a:t>
            </a:r>
          </a:p>
          <a:p>
            <a:pPr algn="l" fontAlgn="base"/>
            <a:endParaRPr lang="en-US" sz="2000" b="0" i="0" dirty="0">
              <a:solidFill>
                <a:srgbClr val="494949"/>
              </a:solidFill>
              <a:effectLst/>
              <a:latin typeface="Lato" panose="020F0502020204030203" pitchFamily="34" charset="0"/>
            </a:endParaRPr>
          </a:p>
          <a:p>
            <a:pPr algn="l" fontAlgn="base"/>
            <a:endParaRPr lang="en-US" sz="2000" dirty="0">
              <a:solidFill>
                <a:srgbClr val="494949"/>
              </a:solidFill>
              <a:latin typeface="Lato" panose="020F0502020204030203" pitchFamily="34" charset="0"/>
            </a:endParaRPr>
          </a:p>
          <a:p>
            <a:pPr algn="l" fontAlgn="base"/>
            <a:endParaRPr lang="en-US" sz="2000" b="0" i="0" dirty="0">
              <a:solidFill>
                <a:srgbClr val="494949"/>
              </a:solidFill>
              <a:effectLst/>
              <a:latin typeface="Lato" panose="020F0502020204030203" pitchFamily="34" charset="0"/>
            </a:endParaRPr>
          </a:p>
          <a:p>
            <a:pPr algn="l" fontAlgn="base"/>
            <a:r>
              <a:rPr lang="en-US" sz="2000" b="0" i="0" dirty="0">
                <a:solidFill>
                  <a:srgbClr val="494949"/>
                </a:solidFill>
                <a:effectLst/>
                <a:latin typeface="Lato" panose="020F0502020204030203" pitchFamily="34" charset="0"/>
              </a:rPr>
              <a:t>This will give the time-series data set for Amazon. We calculate the daily percentage change for the adjusted close price of the stock and store it in the data set under </a:t>
            </a:r>
            <a:r>
              <a:rPr lang="en-US" sz="2000" b="0" i="0" dirty="0" err="1">
                <a:solidFill>
                  <a:srgbClr val="494949"/>
                </a:solidFill>
                <a:effectLst/>
                <a:latin typeface="Lato" panose="020F0502020204030203" pitchFamily="34" charset="0"/>
              </a:rPr>
              <a:t>daily_percentage_change</a:t>
            </a:r>
            <a:r>
              <a:rPr lang="en-US" sz="2000" b="0" i="0" dirty="0">
                <a:solidFill>
                  <a:srgbClr val="494949"/>
                </a:solidFill>
                <a:effectLst/>
                <a:latin typeface="Lato" panose="020F0502020204030203" pitchFamily="34" charset="0"/>
              </a:rPr>
              <a:t>.</a:t>
            </a:r>
          </a:p>
          <a:p>
            <a:pPr algn="l" fontAlgn="base"/>
            <a:r>
              <a:rPr lang="en-US" sz="2000" b="0" i="0" dirty="0">
                <a:solidFill>
                  <a:srgbClr val="494949"/>
                </a:solidFill>
                <a:effectLst/>
                <a:latin typeface="Lato" panose="020F0502020204030203" pitchFamily="34" charset="0"/>
              </a:rPr>
              <a:t>We’ll base our analysis on the daily percentage change in the price for this stock.</a:t>
            </a:r>
          </a:p>
          <a:p>
            <a:endParaRPr lang="en-US" dirty="0"/>
          </a:p>
        </p:txBody>
      </p:sp>
      <p:sp>
        <p:nvSpPr>
          <p:cNvPr id="7" name="Rectangle 2">
            <a:extLst>
              <a:ext uri="{FF2B5EF4-FFF2-40B4-BE49-F238E27FC236}">
                <a16:creationId xmlns:a16="http://schemas.microsoft.com/office/drawing/2014/main" id="{469D4125-ABB9-0C40-D81B-1F3EA8015A20}"/>
              </a:ext>
            </a:extLst>
          </p:cNvPr>
          <p:cNvSpPr>
            <a:spLocks noChangeArrowheads="1"/>
          </p:cNvSpPr>
          <p:nvPr/>
        </p:nvSpPr>
        <p:spPr bwMode="auto">
          <a:xfrm>
            <a:off x="512064" y="4340935"/>
            <a:ext cx="66111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66FF"/>
                </a:solidFill>
                <a:effectLst/>
                <a:latin typeface="Arial Unicode MS" panose="020B0604020202020204" pitchFamily="34" charset="-128"/>
              </a:rPr>
              <a:t>import </a:t>
            </a:r>
            <a:r>
              <a:rPr kumimoji="0" lang="en-US" altLang="en-US" b="0" i="0" u="none" strike="noStrike" cap="none" normalizeH="0" baseline="0" dirty="0" err="1">
                <a:ln>
                  <a:noFill/>
                </a:ln>
                <a:solidFill>
                  <a:srgbClr val="CC66FF"/>
                </a:solidFill>
                <a:effectLst/>
                <a:latin typeface="Arial Unicode MS" panose="020B0604020202020204" pitchFamily="34" charset="-128"/>
              </a:rPr>
              <a:t>yfinance</a:t>
            </a:r>
            <a:r>
              <a:rPr kumimoji="0" lang="en-US" altLang="en-US" b="0" i="0" u="none" strike="noStrike" cap="none" normalizeH="0" baseline="0" dirty="0">
                <a:ln>
                  <a:noFill/>
                </a:ln>
                <a:solidFill>
                  <a:srgbClr val="CC66FF"/>
                </a:solidFill>
                <a:effectLst/>
                <a:latin typeface="Arial Unicode MS" panose="020B0604020202020204" pitchFamily="34" charset="-128"/>
              </a:rPr>
              <a:t> as </a:t>
            </a:r>
            <a:r>
              <a:rPr kumimoji="0" lang="en-US" altLang="en-US" b="0" i="0" u="none" strike="noStrike" cap="none" normalizeH="0" baseline="0" dirty="0" err="1">
                <a:ln>
                  <a:noFill/>
                </a:ln>
                <a:solidFill>
                  <a:srgbClr val="CC66FF"/>
                </a:solidFill>
                <a:effectLst/>
                <a:latin typeface="Arial Unicode MS" panose="020B0604020202020204" pitchFamily="34" charset="-128"/>
              </a:rPr>
              <a:t>yf</a:t>
            </a:r>
            <a:r>
              <a:rPr kumimoji="0" lang="en-US" altLang="en-US" b="0" i="0" u="none" strike="noStrike" cap="none" normalizeH="0" baseline="0" dirty="0">
                <a:ln>
                  <a:noFill/>
                </a:ln>
                <a:solidFill>
                  <a:srgbClr val="CC66FF"/>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CC66FF"/>
                </a:solidFill>
                <a:effectLst/>
                <a:latin typeface="Arial Unicode MS" panose="020B0604020202020204" pitchFamily="34" charset="-128"/>
              </a:rPr>
              <a:t>amzn</a:t>
            </a:r>
            <a:r>
              <a:rPr kumimoji="0" lang="en-US" altLang="en-US" b="0" i="0" u="none" strike="noStrike" cap="none" normalizeH="0" baseline="0" dirty="0">
                <a:ln>
                  <a:noFill/>
                </a:ln>
                <a:solidFill>
                  <a:srgbClr val="CC66FF"/>
                </a:solidFill>
                <a:effectLst/>
                <a:latin typeface="Arial Unicode MS" panose="020B0604020202020204" pitchFamily="34" charset="-128"/>
              </a:rPr>
              <a:t> = </a:t>
            </a:r>
            <a:r>
              <a:rPr kumimoji="0" lang="en-US" altLang="en-US" b="0" i="0" u="none" strike="noStrike" cap="none" normalizeH="0" baseline="0" dirty="0" err="1">
                <a:ln>
                  <a:noFill/>
                </a:ln>
                <a:solidFill>
                  <a:srgbClr val="CC66FF"/>
                </a:solidFill>
                <a:effectLst/>
                <a:latin typeface="Arial Unicode MS" panose="020B0604020202020204" pitchFamily="34" charset="-128"/>
              </a:rPr>
              <a:t>yf.download</a:t>
            </a:r>
            <a:r>
              <a:rPr kumimoji="0" lang="en-US" altLang="en-US" b="0" i="0" u="none" strike="noStrike" cap="none" normalizeH="0" baseline="0" dirty="0">
                <a:ln>
                  <a:noFill/>
                </a:ln>
                <a:solidFill>
                  <a:srgbClr val="CC66FF"/>
                </a:solidFill>
                <a:effectLst/>
                <a:latin typeface="Arial Unicode MS" panose="020B0604020202020204" pitchFamily="34" charset="-128"/>
              </a:rPr>
              <a:t>("AMZN", "2010-01-01", "2021-01-01") </a:t>
            </a:r>
            <a:r>
              <a:rPr kumimoji="0" lang="en-US" altLang="en-US" b="0" i="0" u="none" strike="noStrike" cap="none" normalizeH="0" baseline="0" dirty="0" err="1">
                <a:ln>
                  <a:noFill/>
                </a:ln>
                <a:solidFill>
                  <a:srgbClr val="CC66FF"/>
                </a:solidFill>
                <a:effectLst/>
                <a:latin typeface="Arial Unicode MS" panose="020B0604020202020204" pitchFamily="34" charset="-128"/>
              </a:rPr>
              <a:t>amzn</a:t>
            </a:r>
            <a:r>
              <a:rPr kumimoji="0" lang="en-US" altLang="en-US" b="0" i="0" u="none" strike="noStrike" cap="none" normalizeH="0" baseline="0" dirty="0">
                <a:ln>
                  <a:noFill/>
                </a:ln>
                <a:solidFill>
                  <a:srgbClr val="CC66FF"/>
                </a:solidFill>
                <a:effectLst/>
                <a:latin typeface="Arial Unicode MS" panose="020B0604020202020204" pitchFamily="34" charset="-128"/>
              </a:rPr>
              <a:t>['</a:t>
            </a:r>
            <a:r>
              <a:rPr kumimoji="0" lang="en-US" altLang="en-US" b="0" i="0" u="none" strike="noStrike" cap="none" normalizeH="0" baseline="0" dirty="0" err="1">
                <a:ln>
                  <a:noFill/>
                </a:ln>
                <a:solidFill>
                  <a:srgbClr val="CC66FF"/>
                </a:solidFill>
                <a:effectLst/>
                <a:latin typeface="Arial Unicode MS" panose="020B0604020202020204" pitchFamily="34" charset="-128"/>
              </a:rPr>
              <a:t>daily_percent_change</a:t>
            </a:r>
            <a:r>
              <a:rPr kumimoji="0" lang="en-US" altLang="en-US" b="0" i="0" u="none" strike="noStrike" cap="none" normalizeH="0" baseline="0" dirty="0">
                <a:ln>
                  <a:noFill/>
                </a:ln>
                <a:solidFill>
                  <a:srgbClr val="CC66FF"/>
                </a:solidFill>
                <a:effectLst/>
                <a:latin typeface="Arial Unicode MS" panose="020B0604020202020204" pitchFamily="34" charset="-128"/>
              </a:rPr>
              <a:t>'] = </a:t>
            </a:r>
            <a:r>
              <a:rPr kumimoji="0" lang="en-US" altLang="en-US" b="0" i="0" u="none" strike="noStrike" cap="none" normalizeH="0" baseline="0" dirty="0" err="1">
                <a:ln>
                  <a:noFill/>
                </a:ln>
                <a:solidFill>
                  <a:srgbClr val="CC66FF"/>
                </a:solidFill>
                <a:effectLst/>
                <a:latin typeface="Arial Unicode MS" panose="020B0604020202020204" pitchFamily="34" charset="-128"/>
              </a:rPr>
              <a:t>amzn</a:t>
            </a:r>
            <a:r>
              <a:rPr kumimoji="0" lang="en-US" altLang="en-US" b="0" i="0" u="none" strike="noStrike" cap="none" normalizeH="0" baseline="0" dirty="0">
                <a:ln>
                  <a:noFill/>
                </a:ln>
                <a:solidFill>
                  <a:srgbClr val="CC66FF"/>
                </a:solidFill>
                <a:effectLst/>
                <a:latin typeface="Arial Unicode MS" panose="020B0604020202020204" pitchFamily="34" charset="-128"/>
              </a:rPr>
              <a:t>['Adj Close'].</a:t>
            </a:r>
            <a:r>
              <a:rPr kumimoji="0" lang="en-US" altLang="en-US" b="0" i="0" u="none" strike="noStrike" cap="none" normalizeH="0" baseline="0" dirty="0" err="1">
                <a:ln>
                  <a:noFill/>
                </a:ln>
                <a:solidFill>
                  <a:srgbClr val="CC66FF"/>
                </a:solidFill>
                <a:effectLst/>
                <a:latin typeface="Arial Unicode MS" panose="020B0604020202020204" pitchFamily="34" charset="-128"/>
              </a:rPr>
              <a:t>pct_change</a:t>
            </a:r>
            <a:r>
              <a:rPr kumimoji="0" lang="en-US" altLang="en-US" b="0" i="0" u="none" strike="noStrike" cap="none" normalizeH="0" baseline="0" dirty="0">
                <a:ln>
                  <a:noFill/>
                </a:ln>
                <a:solidFill>
                  <a:srgbClr val="CC66FF"/>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CC66FF"/>
                </a:solidFill>
                <a:effectLst/>
                <a:latin typeface="Arial Unicode MS" panose="020B0604020202020204" pitchFamily="34" charset="-128"/>
              </a:rPr>
              <a:t>amzn</a:t>
            </a:r>
            <a:r>
              <a:rPr kumimoji="0" lang="en-US" altLang="en-US" sz="1400" b="0" i="0" u="none" strike="noStrike" cap="none" normalizeH="0" baseline="0" dirty="0">
                <a:ln>
                  <a:noFill/>
                </a:ln>
                <a:solidFill>
                  <a:srgbClr val="CC66FF"/>
                </a:solidFill>
                <a:effectLst/>
              </a:rPr>
              <a:t> </a:t>
            </a:r>
            <a:endParaRPr kumimoji="0" lang="en-US" altLang="en-US" sz="4000" b="0" i="0" u="none" strike="noStrike" cap="none" normalizeH="0" baseline="0" dirty="0">
              <a:ln>
                <a:noFill/>
              </a:ln>
              <a:solidFill>
                <a:srgbClr val="CC66FF"/>
              </a:solidFill>
              <a:effectLst/>
              <a:latin typeface="Arial" panose="020B0604020202020204" pitchFamily="34" charset="0"/>
            </a:endParaRPr>
          </a:p>
        </p:txBody>
      </p:sp>
    </p:spTree>
    <p:extLst>
      <p:ext uri="{BB962C8B-B14F-4D97-AF65-F5344CB8AC3E}">
        <p14:creationId xmlns:p14="http://schemas.microsoft.com/office/powerpoint/2010/main" val="251125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178F56-E56B-A0A2-6E7C-C2A8165208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830" y="589753"/>
            <a:ext cx="7003387" cy="3414056"/>
          </a:xfrm>
        </p:spPr>
      </p:pic>
      <p:sp>
        <p:nvSpPr>
          <p:cNvPr id="7" name="TextBox 6">
            <a:extLst>
              <a:ext uri="{FF2B5EF4-FFF2-40B4-BE49-F238E27FC236}">
                <a16:creationId xmlns:a16="http://schemas.microsoft.com/office/drawing/2014/main" id="{8C8D73B6-FAA2-E174-F432-4781312DE309}"/>
              </a:ext>
            </a:extLst>
          </p:cNvPr>
          <p:cNvSpPr txBox="1"/>
          <p:nvPr/>
        </p:nvSpPr>
        <p:spPr>
          <a:xfrm>
            <a:off x="730188" y="4144951"/>
            <a:ext cx="11263544" cy="1015663"/>
          </a:xfrm>
          <a:prstGeom prst="rect">
            <a:avLst/>
          </a:prstGeom>
          <a:noFill/>
        </p:spPr>
        <p:txBody>
          <a:bodyPr wrap="square">
            <a:spAutoFit/>
          </a:bodyPr>
          <a:lstStyle/>
          <a:p>
            <a:r>
              <a:rPr lang="en-US" sz="2000" b="0" i="0" dirty="0">
                <a:solidFill>
                  <a:srgbClr val="494949"/>
                </a:solidFill>
                <a:effectLst/>
                <a:latin typeface="Lato" panose="020F0502020204030203" pitchFamily="34" charset="0"/>
              </a:rPr>
              <a:t>Before plotting these values, we can calculate the mean percentage change and the standard deviation of the percentage change. Calculating these statistical measures helps us understand and </a:t>
            </a:r>
            <a:r>
              <a:rPr lang="en-US" sz="2000" b="0" i="0" dirty="0" err="1">
                <a:solidFill>
                  <a:srgbClr val="494949"/>
                </a:solidFill>
                <a:effectLst/>
                <a:latin typeface="Lato" panose="020F0502020204030203" pitchFamily="34" charset="0"/>
              </a:rPr>
              <a:t>analyse</a:t>
            </a:r>
            <a:r>
              <a:rPr lang="en-US" sz="2000" b="0" i="0" dirty="0">
                <a:solidFill>
                  <a:srgbClr val="494949"/>
                </a:solidFill>
                <a:effectLst/>
                <a:latin typeface="Lato" panose="020F0502020204030203" pitchFamily="34" charset="0"/>
              </a:rPr>
              <a:t> our data set better.</a:t>
            </a:r>
            <a:endParaRPr lang="en-US" sz="2000" dirty="0"/>
          </a:p>
        </p:txBody>
      </p:sp>
      <p:sp>
        <p:nvSpPr>
          <p:cNvPr id="8" name="Rectangle 1">
            <a:extLst>
              <a:ext uri="{FF2B5EF4-FFF2-40B4-BE49-F238E27FC236}">
                <a16:creationId xmlns:a16="http://schemas.microsoft.com/office/drawing/2014/main" id="{C2588422-2674-738E-6DFA-C5B597F3DED0}"/>
              </a:ext>
            </a:extLst>
          </p:cNvPr>
          <p:cNvSpPr>
            <a:spLocks noChangeArrowheads="1"/>
          </p:cNvSpPr>
          <p:nvPr/>
        </p:nvSpPr>
        <p:spPr bwMode="auto">
          <a:xfrm>
            <a:off x="730188" y="5245635"/>
            <a:ext cx="4509856"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7030A0"/>
                </a:solidFill>
                <a:effectLst/>
                <a:latin typeface="Arial Unicode MS" panose="020B0604020202020204" pitchFamily="34" charset="-128"/>
              </a:rPr>
              <a:t>mean = </a:t>
            </a:r>
            <a:r>
              <a:rPr kumimoji="0" lang="en-US" altLang="en-US" sz="1400" b="0" i="0" u="none" strike="noStrike" cap="none" normalizeH="0" baseline="0" dirty="0" err="1">
                <a:ln>
                  <a:noFill/>
                </a:ln>
                <a:solidFill>
                  <a:srgbClr val="7030A0"/>
                </a:solidFill>
                <a:effectLst/>
                <a:latin typeface="Arial Unicode MS" panose="020B0604020202020204" pitchFamily="34" charset="-128"/>
              </a:rPr>
              <a:t>amzn</a:t>
            </a:r>
            <a:r>
              <a:rPr kumimoji="0" lang="en-US" altLang="en-US" sz="1400" b="0" i="0" u="none" strike="noStrike" cap="none" normalizeH="0" baseline="0" dirty="0">
                <a:ln>
                  <a:noFill/>
                </a:ln>
                <a:solidFill>
                  <a:srgbClr val="7030A0"/>
                </a:solidFill>
                <a:effectLst/>
                <a:latin typeface="Arial Unicode MS" panose="020B0604020202020204" pitchFamily="34" charset="-128"/>
              </a:rPr>
              <a:t>['</a:t>
            </a:r>
            <a:r>
              <a:rPr kumimoji="0" lang="en-US" altLang="en-US" sz="1400" b="0" i="0" u="none" strike="noStrike" cap="none" normalizeH="0" baseline="0" dirty="0" err="1">
                <a:ln>
                  <a:noFill/>
                </a:ln>
                <a:solidFill>
                  <a:srgbClr val="7030A0"/>
                </a:solidFill>
                <a:effectLst/>
                <a:latin typeface="Arial Unicode MS" panose="020B0604020202020204" pitchFamily="34" charset="-128"/>
              </a:rPr>
              <a:t>daily_percent_change</a:t>
            </a:r>
            <a:r>
              <a:rPr kumimoji="0" lang="en-US" altLang="en-US" sz="1400" b="0" i="0" u="none" strike="noStrike" cap="none" normalizeH="0" baseline="0" dirty="0">
                <a:ln>
                  <a:noFill/>
                </a:ln>
                <a:solidFill>
                  <a:srgbClr val="7030A0"/>
                </a:solidFill>
                <a:effectLst/>
                <a:latin typeface="Arial Unicode MS" panose="020B0604020202020204" pitchFamily="34" charset="-128"/>
              </a:rPr>
              <a:t>'].mean()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7030A0"/>
                </a:solidFill>
                <a:effectLst/>
                <a:latin typeface="Arial Unicode MS" panose="020B0604020202020204" pitchFamily="34" charset="-128"/>
              </a:rPr>
              <a:t>standard_deviation</a:t>
            </a:r>
            <a:r>
              <a:rPr kumimoji="0" lang="en-US" altLang="en-US" sz="1400" b="0" i="0" u="none" strike="noStrike" cap="none" normalizeH="0" baseline="0" dirty="0">
                <a:ln>
                  <a:noFill/>
                </a:ln>
                <a:solidFill>
                  <a:srgbClr val="7030A0"/>
                </a:solidFill>
                <a:effectLst/>
                <a:latin typeface="Arial Unicode MS" panose="020B0604020202020204" pitchFamily="34" charset="-128"/>
              </a:rPr>
              <a:t> = </a:t>
            </a:r>
            <a:r>
              <a:rPr kumimoji="0" lang="en-US" altLang="en-US" sz="1400" b="0" i="0" u="none" strike="noStrike" cap="none" normalizeH="0" baseline="0" dirty="0" err="1">
                <a:ln>
                  <a:noFill/>
                </a:ln>
                <a:solidFill>
                  <a:srgbClr val="7030A0"/>
                </a:solidFill>
                <a:effectLst/>
                <a:latin typeface="Arial Unicode MS" panose="020B0604020202020204" pitchFamily="34" charset="-128"/>
              </a:rPr>
              <a:t>amzn</a:t>
            </a:r>
            <a:r>
              <a:rPr kumimoji="0" lang="en-US" altLang="en-US" sz="1400" b="0" i="0" u="none" strike="noStrike" cap="none" normalizeH="0" baseline="0" dirty="0">
                <a:ln>
                  <a:noFill/>
                </a:ln>
                <a:solidFill>
                  <a:srgbClr val="7030A0"/>
                </a:solidFill>
                <a:effectLst/>
                <a:latin typeface="Arial Unicode MS" panose="020B0604020202020204" pitchFamily="34" charset="-128"/>
              </a:rPr>
              <a:t>['</a:t>
            </a:r>
            <a:r>
              <a:rPr kumimoji="0" lang="en-US" altLang="en-US" sz="1400" b="0" i="0" u="none" strike="noStrike" cap="none" normalizeH="0" baseline="0" dirty="0" err="1">
                <a:ln>
                  <a:noFill/>
                </a:ln>
                <a:solidFill>
                  <a:srgbClr val="7030A0"/>
                </a:solidFill>
                <a:effectLst/>
                <a:latin typeface="Arial Unicode MS" panose="020B0604020202020204" pitchFamily="34" charset="-128"/>
              </a:rPr>
              <a:t>daily_percent_change</a:t>
            </a:r>
            <a:r>
              <a:rPr kumimoji="0" lang="en-US" altLang="en-US" sz="1400" b="0" i="0" u="none" strike="noStrike" cap="none" normalizeH="0" baseline="0" dirty="0">
                <a:ln>
                  <a:noFill/>
                </a:ln>
                <a:solidFill>
                  <a:srgbClr val="7030A0"/>
                </a:solidFill>
                <a:effectLst/>
                <a:latin typeface="Arial Unicode MS" panose="020B0604020202020204" pitchFamily="34" charset="-128"/>
              </a:rPr>
              <a:t>'].std()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7030A0"/>
                </a:solidFill>
                <a:effectLst/>
                <a:latin typeface="Arial Unicode MS" panose="020B0604020202020204" pitchFamily="34" charset="-128"/>
              </a:rPr>
              <a:t>print('Mean = ', mean)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7030A0"/>
                </a:solidFill>
                <a:effectLst/>
                <a:latin typeface="Arial Unicode MS" panose="020B0604020202020204" pitchFamily="34" charset="-128"/>
              </a:rPr>
              <a:t>print('Standard Deviation = ', </a:t>
            </a:r>
            <a:r>
              <a:rPr kumimoji="0" lang="en-US" altLang="en-US" sz="1400" b="0" i="0" u="none" strike="noStrike" cap="none" normalizeH="0" baseline="0" dirty="0" err="1">
                <a:ln>
                  <a:noFill/>
                </a:ln>
                <a:solidFill>
                  <a:srgbClr val="7030A0"/>
                </a:solidFill>
                <a:effectLst/>
                <a:latin typeface="Arial Unicode MS" panose="020B0604020202020204" pitchFamily="34" charset="-128"/>
              </a:rPr>
              <a:t>standard_deviation</a:t>
            </a:r>
            <a:r>
              <a:rPr kumimoji="0" lang="en-US" altLang="en-US" sz="1400" b="0" i="0" u="none" strike="noStrike" cap="none" normalizeH="0" baseline="0" dirty="0">
                <a:ln>
                  <a:noFill/>
                </a:ln>
                <a:solidFill>
                  <a:srgbClr val="000000"/>
                </a:solidFill>
                <a:effectLst/>
                <a:latin typeface="Arial Unicode MS" panose="020B0604020202020204" pitchFamily="34" charset="-128"/>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034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D35C24-CDCA-9915-7B93-58ADB5C07183}"/>
              </a:ext>
            </a:extLst>
          </p:cNvPr>
          <p:cNvSpPr txBox="1"/>
          <p:nvPr/>
        </p:nvSpPr>
        <p:spPr>
          <a:xfrm>
            <a:off x="685798" y="473098"/>
            <a:ext cx="11139258" cy="2031325"/>
          </a:xfrm>
          <a:prstGeom prst="rect">
            <a:avLst/>
          </a:prstGeom>
          <a:noFill/>
        </p:spPr>
        <p:txBody>
          <a:bodyPr wrap="square">
            <a:spAutoFit/>
          </a:bodyPr>
          <a:lstStyle/>
          <a:p>
            <a:pPr algn="l" fontAlgn="base"/>
            <a:r>
              <a:rPr lang="en-US" b="0" i="0" dirty="0">
                <a:solidFill>
                  <a:srgbClr val="494949"/>
                </a:solidFill>
                <a:effectLst/>
                <a:latin typeface="Lato" panose="020F0502020204030203" pitchFamily="34" charset="0"/>
              </a:rPr>
              <a:t>We get the following output:</a:t>
            </a:r>
          </a:p>
          <a:p>
            <a:pPr algn="l" fontAlgn="base"/>
            <a:r>
              <a:rPr lang="en-US" b="0" i="0" dirty="0">
                <a:solidFill>
                  <a:srgbClr val="92D050"/>
                </a:solidFill>
                <a:effectLst/>
                <a:latin typeface="Lato" panose="020F0502020204030203" pitchFamily="34" charset="0"/>
              </a:rPr>
              <a:t>Mean = 0.00135</a:t>
            </a:r>
          </a:p>
          <a:p>
            <a:pPr algn="l" fontAlgn="base"/>
            <a:r>
              <a:rPr lang="en-US" b="0" i="0" dirty="0">
                <a:solidFill>
                  <a:srgbClr val="92D050"/>
                </a:solidFill>
                <a:effectLst/>
                <a:latin typeface="Lato" panose="020F0502020204030203" pitchFamily="34" charset="0"/>
              </a:rPr>
              <a:t>Standard Deviation = 0.01999</a:t>
            </a:r>
          </a:p>
          <a:p>
            <a:pPr algn="l" fontAlgn="base"/>
            <a:r>
              <a:rPr lang="en-US" b="0" i="0" dirty="0">
                <a:solidFill>
                  <a:srgbClr val="494949"/>
                </a:solidFill>
                <a:effectLst/>
                <a:latin typeface="Lato" panose="020F0502020204030203" pitchFamily="34" charset="0"/>
              </a:rPr>
              <a:t>The mean percentage change for the amazon stock is approximately 0.00135 or 0.135% and the standard deviation for the stock is approximately 0.01999 or 1.999%. The standard deviation tells us how far the value deviates from the mean. So, the major part of our data lies between mean ± standard deviation, i.e., 0.00135 ± 0.01999</a:t>
            </a:r>
          </a:p>
        </p:txBody>
      </p:sp>
      <p:sp>
        <p:nvSpPr>
          <p:cNvPr id="7" name="TextBox 6">
            <a:extLst>
              <a:ext uri="{FF2B5EF4-FFF2-40B4-BE49-F238E27FC236}">
                <a16:creationId xmlns:a16="http://schemas.microsoft.com/office/drawing/2014/main" id="{C72713FA-CC17-7A8A-6060-C7988CEBFC70}"/>
              </a:ext>
            </a:extLst>
          </p:cNvPr>
          <p:cNvSpPr txBox="1"/>
          <p:nvPr/>
        </p:nvSpPr>
        <p:spPr>
          <a:xfrm>
            <a:off x="685798" y="2504423"/>
            <a:ext cx="6094520" cy="369332"/>
          </a:xfrm>
          <a:prstGeom prst="rect">
            <a:avLst/>
          </a:prstGeom>
          <a:noFill/>
        </p:spPr>
        <p:txBody>
          <a:bodyPr wrap="square">
            <a:spAutoFit/>
          </a:bodyPr>
          <a:lstStyle/>
          <a:p>
            <a:r>
              <a:rPr lang="en-US" b="0" i="0" dirty="0">
                <a:solidFill>
                  <a:srgbClr val="494949"/>
                </a:solidFill>
                <a:effectLst/>
                <a:latin typeface="Lato" panose="020F0502020204030203" pitchFamily="34" charset="0"/>
              </a:rPr>
              <a:t>Now, let’s plot our data.</a:t>
            </a:r>
            <a:endParaRPr lang="en-US" dirty="0"/>
          </a:p>
        </p:txBody>
      </p:sp>
      <p:sp>
        <p:nvSpPr>
          <p:cNvPr id="8" name="Rectangle 1">
            <a:extLst>
              <a:ext uri="{FF2B5EF4-FFF2-40B4-BE49-F238E27FC236}">
                <a16:creationId xmlns:a16="http://schemas.microsoft.com/office/drawing/2014/main" id="{38412BB2-22C7-A768-3B8A-952C14850E22}"/>
              </a:ext>
            </a:extLst>
          </p:cNvPr>
          <p:cNvSpPr>
            <a:spLocks noChangeArrowheads="1"/>
          </p:cNvSpPr>
          <p:nvPr/>
        </p:nvSpPr>
        <p:spPr bwMode="auto">
          <a:xfrm>
            <a:off x="685798" y="2960505"/>
            <a:ext cx="561734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66FF"/>
                </a:solidFill>
                <a:effectLst/>
                <a:latin typeface="Arial Unicode MS" panose="020B0604020202020204" pitchFamily="34" charset="-128"/>
              </a:rPr>
              <a:t>import </a:t>
            </a:r>
            <a:r>
              <a:rPr kumimoji="0" lang="en-US" altLang="en-US" sz="1600" b="0" i="0" u="none" strike="noStrike" cap="none" normalizeH="0" baseline="0" dirty="0" err="1">
                <a:ln>
                  <a:noFill/>
                </a:ln>
                <a:solidFill>
                  <a:srgbClr val="CC66FF"/>
                </a:solidFill>
                <a:effectLst/>
                <a:latin typeface="Arial Unicode MS" panose="020B0604020202020204" pitchFamily="34" charset="-128"/>
              </a:rPr>
              <a:t>matplotlib.pyplot</a:t>
            </a:r>
            <a:r>
              <a:rPr kumimoji="0" lang="en-US" altLang="en-US" sz="1600" b="0" i="0" u="none" strike="noStrike" cap="none" normalizeH="0" baseline="0" dirty="0">
                <a:ln>
                  <a:noFill/>
                </a:ln>
                <a:solidFill>
                  <a:srgbClr val="CC66FF"/>
                </a:solidFill>
                <a:effectLst/>
                <a:latin typeface="Arial Unicode MS" panose="020B0604020202020204" pitchFamily="34" charset="-128"/>
              </a:rPr>
              <a:t> as </a:t>
            </a:r>
            <a:r>
              <a:rPr kumimoji="0" lang="en-US" altLang="en-US" sz="1600" b="0" i="0" u="none" strike="noStrike" cap="none" normalizeH="0" baseline="0" dirty="0" err="1">
                <a:ln>
                  <a:noFill/>
                </a:ln>
                <a:solidFill>
                  <a:srgbClr val="CC66FF"/>
                </a:solidFill>
                <a:effectLst/>
                <a:latin typeface="Arial Unicode MS" panose="020B0604020202020204" pitchFamily="34" charset="-128"/>
              </a:rPr>
              <a:t>plt</a:t>
            </a:r>
            <a:endParaRPr kumimoji="0" lang="en-US" altLang="en-US" sz="1600" b="0" i="0" u="none" strike="noStrike" cap="none" normalizeH="0" baseline="0" dirty="0">
              <a:ln>
                <a:noFill/>
              </a:ln>
              <a:solidFill>
                <a:srgbClr val="CC66FF"/>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66FF"/>
                </a:solidFill>
                <a:effectLst/>
                <a:latin typeface="Arial Unicode MS" panose="020B0604020202020204" pitchFamily="34" charset="-128"/>
              </a:rPr>
              <a:t>%matplotlib inline </a:t>
            </a:r>
            <a:r>
              <a:rPr kumimoji="0" lang="en-US" altLang="en-US" sz="1600" b="0" i="0" u="none" strike="noStrike" cap="none" normalizeH="0" baseline="0" dirty="0" err="1">
                <a:ln>
                  <a:noFill/>
                </a:ln>
                <a:solidFill>
                  <a:srgbClr val="CC66FF"/>
                </a:solidFill>
                <a:effectLst/>
                <a:latin typeface="Arial Unicode MS" panose="020B0604020202020204" pitchFamily="34" charset="-128"/>
              </a:rPr>
              <a:t>plt.figure</a:t>
            </a:r>
            <a:r>
              <a:rPr kumimoji="0" lang="en-US" altLang="en-US" sz="1600" b="0" i="0" u="none" strike="noStrike" cap="none" normalizeH="0" baseline="0" dirty="0">
                <a:ln>
                  <a:noFill/>
                </a:ln>
                <a:solidFill>
                  <a:srgbClr val="CC66FF"/>
                </a:solidFill>
                <a:effectLst/>
                <a:latin typeface="Arial Unicode MS" panose="020B0604020202020204" pitchFamily="34" charset="-128"/>
              </a:rPr>
              <a:t>(</a:t>
            </a:r>
            <a:r>
              <a:rPr kumimoji="0" lang="en-US" altLang="en-US" sz="1600" b="0" i="0" u="none" strike="noStrike" cap="none" normalizeH="0" baseline="0" dirty="0" err="1">
                <a:ln>
                  <a:noFill/>
                </a:ln>
                <a:solidFill>
                  <a:srgbClr val="CC66FF"/>
                </a:solidFill>
                <a:effectLst/>
                <a:latin typeface="Arial Unicode MS" panose="020B0604020202020204" pitchFamily="34" charset="-128"/>
              </a:rPr>
              <a:t>figsize</a:t>
            </a:r>
            <a:r>
              <a:rPr kumimoji="0" lang="en-US" altLang="en-US" sz="1600" b="0" i="0" u="none" strike="noStrike" cap="none" normalizeH="0" baseline="0" dirty="0">
                <a:ln>
                  <a:noFill/>
                </a:ln>
                <a:solidFill>
                  <a:srgbClr val="CC66FF"/>
                </a:solidFill>
                <a:effectLst/>
                <a:latin typeface="Arial Unicode MS" panose="020B0604020202020204" pitchFamily="34" charset="-128"/>
              </a:rPr>
              <a:t>=(10,7))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CC66FF"/>
                </a:solidFill>
                <a:effectLst/>
                <a:latin typeface="Arial Unicode MS" panose="020B0604020202020204" pitchFamily="34" charset="-128"/>
              </a:rPr>
              <a:t>amzn_plt</a:t>
            </a:r>
            <a:r>
              <a:rPr kumimoji="0" lang="en-US" altLang="en-US" sz="1600" b="0" i="0" u="none" strike="noStrike" cap="none" normalizeH="0" baseline="0" dirty="0">
                <a:ln>
                  <a:noFill/>
                </a:ln>
                <a:solidFill>
                  <a:srgbClr val="CC66FF"/>
                </a:solidFill>
                <a:effectLst/>
                <a:latin typeface="Arial Unicode MS" panose="020B0604020202020204" pitchFamily="34" charset="-128"/>
              </a:rPr>
              <a:t> = </a:t>
            </a:r>
            <a:r>
              <a:rPr kumimoji="0" lang="en-US" altLang="en-US" sz="1600" b="0" i="0" u="none" strike="noStrike" cap="none" normalizeH="0" baseline="0" dirty="0" err="1">
                <a:ln>
                  <a:noFill/>
                </a:ln>
                <a:solidFill>
                  <a:srgbClr val="CC66FF"/>
                </a:solidFill>
                <a:effectLst/>
                <a:latin typeface="Arial Unicode MS" panose="020B0604020202020204" pitchFamily="34" charset="-128"/>
              </a:rPr>
              <a:t>plt.hist</a:t>
            </a:r>
            <a:r>
              <a:rPr kumimoji="0" lang="en-US" altLang="en-US" sz="1600" b="0" i="0" u="none" strike="noStrike" cap="none" normalizeH="0" baseline="0" dirty="0">
                <a:ln>
                  <a:noFill/>
                </a:ln>
                <a:solidFill>
                  <a:srgbClr val="CC66FF"/>
                </a:solidFill>
                <a:effectLst/>
                <a:latin typeface="Arial Unicode MS" panose="020B0604020202020204" pitchFamily="34" charset="-128"/>
              </a:rPr>
              <a:t>(</a:t>
            </a:r>
            <a:r>
              <a:rPr kumimoji="0" lang="en-US" altLang="en-US" sz="1600" b="0" i="0" u="none" strike="noStrike" cap="none" normalizeH="0" baseline="0" dirty="0" err="1">
                <a:ln>
                  <a:noFill/>
                </a:ln>
                <a:solidFill>
                  <a:srgbClr val="CC66FF"/>
                </a:solidFill>
                <a:effectLst/>
                <a:latin typeface="Arial Unicode MS" panose="020B0604020202020204" pitchFamily="34" charset="-128"/>
              </a:rPr>
              <a:t>amzn</a:t>
            </a:r>
            <a:r>
              <a:rPr kumimoji="0" lang="en-US" altLang="en-US" sz="1600" b="0" i="0" u="none" strike="noStrike" cap="none" normalizeH="0" baseline="0" dirty="0">
                <a:ln>
                  <a:noFill/>
                </a:ln>
                <a:solidFill>
                  <a:srgbClr val="CC66FF"/>
                </a:solidFill>
                <a:effectLst/>
                <a:latin typeface="Arial Unicode MS" panose="020B0604020202020204" pitchFamily="34" charset="-128"/>
              </a:rPr>
              <a:t>['</a:t>
            </a:r>
            <a:r>
              <a:rPr kumimoji="0" lang="en-US" altLang="en-US" sz="1600" b="0" i="0" u="none" strike="noStrike" cap="none" normalizeH="0" baseline="0" dirty="0" err="1">
                <a:ln>
                  <a:noFill/>
                </a:ln>
                <a:solidFill>
                  <a:srgbClr val="CC66FF"/>
                </a:solidFill>
                <a:effectLst/>
                <a:latin typeface="Arial Unicode MS" panose="020B0604020202020204" pitchFamily="34" charset="-128"/>
              </a:rPr>
              <a:t>daily_percent_change</a:t>
            </a:r>
            <a:r>
              <a:rPr kumimoji="0" lang="en-US" altLang="en-US" sz="1600" b="0" i="0" u="none" strike="noStrike" cap="none" normalizeH="0" baseline="0" dirty="0">
                <a:ln>
                  <a:noFill/>
                </a:ln>
                <a:solidFill>
                  <a:srgbClr val="CC66FF"/>
                </a:solidFill>
                <a:effectLst/>
                <a:latin typeface="Arial Unicode MS" panose="020B0604020202020204" pitchFamily="34" charset="-128"/>
              </a:rPr>
              <a:t>'], bins = 50, </a:t>
            </a:r>
            <a:r>
              <a:rPr kumimoji="0" lang="en-US" altLang="en-US" sz="1600" b="0" i="0" u="none" strike="noStrike" cap="none" normalizeH="0" baseline="0" dirty="0" err="1">
                <a:ln>
                  <a:noFill/>
                </a:ln>
                <a:solidFill>
                  <a:srgbClr val="CC66FF"/>
                </a:solidFill>
                <a:effectLst/>
                <a:latin typeface="Arial Unicode MS" panose="020B0604020202020204" pitchFamily="34" charset="-128"/>
              </a:rPr>
              <a:t>histtype</a:t>
            </a:r>
            <a:r>
              <a:rPr kumimoji="0" lang="en-US" altLang="en-US" sz="1600" b="0" i="0" u="none" strike="noStrike" cap="none" normalizeH="0" baseline="0" dirty="0">
                <a:ln>
                  <a:noFill/>
                </a:ln>
                <a:solidFill>
                  <a:srgbClr val="CC66FF"/>
                </a:solidFill>
                <a:effectLst/>
                <a:latin typeface="Arial Unicode MS" panose="020B0604020202020204" pitchFamily="34" charset="-128"/>
              </a:rPr>
              <a:t> = 'bar', </a:t>
            </a:r>
            <a:r>
              <a:rPr kumimoji="0" lang="en-US" altLang="en-US" sz="1600" b="0" i="0" u="none" strike="noStrike" cap="none" normalizeH="0" baseline="0" dirty="0" err="1">
                <a:ln>
                  <a:noFill/>
                </a:ln>
                <a:solidFill>
                  <a:srgbClr val="CC66FF"/>
                </a:solidFill>
                <a:effectLst/>
                <a:latin typeface="Arial Unicode MS" panose="020B0604020202020204" pitchFamily="34" charset="-128"/>
              </a:rPr>
              <a:t>rwidth</a:t>
            </a:r>
            <a:r>
              <a:rPr kumimoji="0" lang="en-US" altLang="en-US" sz="1600" b="0" i="0" u="none" strike="noStrike" cap="none" normalizeH="0" baseline="0" dirty="0">
                <a:ln>
                  <a:noFill/>
                </a:ln>
                <a:solidFill>
                  <a:srgbClr val="CC66FF"/>
                </a:solidFill>
                <a:effectLst/>
                <a:latin typeface="Arial Unicode MS" panose="020B0604020202020204" pitchFamily="34" charset="-128"/>
              </a:rPr>
              <a:t> = 0.8) </a:t>
            </a:r>
            <a:r>
              <a:rPr kumimoji="0" lang="en-US" altLang="en-US" sz="1600" b="0" i="0" u="none" strike="noStrike" cap="none" normalizeH="0" baseline="0" dirty="0" err="1">
                <a:ln>
                  <a:noFill/>
                </a:ln>
                <a:solidFill>
                  <a:srgbClr val="CC66FF"/>
                </a:solidFill>
                <a:effectLst/>
                <a:latin typeface="Arial Unicode MS" panose="020B0604020202020204" pitchFamily="34" charset="-128"/>
              </a:rPr>
              <a:t>plt.title</a:t>
            </a:r>
            <a:r>
              <a:rPr kumimoji="0" lang="en-US" altLang="en-US" sz="1600" b="0" i="0" u="none" strike="noStrike" cap="none" normalizeH="0" baseline="0" dirty="0">
                <a:ln>
                  <a:noFill/>
                </a:ln>
                <a:solidFill>
                  <a:srgbClr val="CC66FF"/>
                </a:solidFill>
                <a:effectLst/>
                <a:latin typeface="Arial Unicode MS" panose="020B0604020202020204" pitchFamily="34" charset="-128"/>
              </a:rPr>
              <a:t>('Normal Distribution’)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CC66FF"/>
                </a:solidFill>
                <a:effectLst/>
                <a:latin typeface="Arial Unicode MS" panose="020B0604020202020204" pitchFamily="34" charset="-128"/>
              </a:rPr>
              <a:t>plt.ylabel</a:t>
            </a:r>
            <a:r>
              <a:rPr kumimoji="0" lang="en-US" altLang="en-US" sz="1600" b="0" i="0" u="none" strike="noStrike" cap="none" normalizeH="0" baseline="0" dirty="0">
                <a:ln>
                  <a:noFill/>
                </a:ln>
                <a:solidFill>
                  <a:srgbClr val="CC66FF"/>
                </a:solidFill>
                <a:effectLst/>
                <a:latin typeface="Arial Unicode MS" panose="020B0604020202020204" pitchFamily="34" charset="-128"/>
              </a:rPr>
              <a:t>('Frequency’)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CC66FF"/>
                </a:solidFill>
                <a:effectLst/>
                <a:latin typeface="Arial Unicode MS" panose="020B0604020202020204" pitchFamily="34" charset="-128"/>
              </a:rPr>
              <a:t>plt.xlabel</a:t>
            </a:r>
            <a:r>
              <a:rPr kumimoji="0" lang="en-US" altLang="en-US" sz="1600" b="0" i="0" u="none" strike="noStrike" cap="none" normalizeH="0" baseline="0" dirty="0">
                <a:ln>
                  <a:noFill/>
                </a:ln>
                <a:solidFill>
                  <a:srgbClr val="CC66FF"/>
                </a:solidFill>
                <a:effectLst/>
                <a:latin typeface="Arial Unicode MS" panose="020B0604020202020204" pitchFamily="34" charset="-128"/>
              </a:rPr>
              <a:t>('Daily Percentage Change’)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CC66FF"/>
                </a:solidFill>
                <a:effectLst/>
                <a:latin typeface="Arial Unicode MS" panose="020B0604020202020204" pitchFamily="34" charset="-128"/>
              </a:rPr>
              <a:t>plt.show</a:t>
            </a:r>
            <a:r>
              <a:rPr kumimoji="0" lang="en-US" altLang="en-US" sz="1600" b="0" i="0" u="none" strike="noStrike" cap="none" normalizeH="0" baseline="0" dirty="0">
                <a:ln>
                  <a:noFill/>
                </a:ln>
                <a:solidFill>
                  <a:srgbClr val="CC66FF"/>
                </a:solidFill>
                <a:effectLst/>
                <a:latin typeface="Arial Unicode MS" panose="020B0604020202020204" pitchFamily="34" charset="-128"/>
              </a:rPr>
              <a:t>()</a:t>
            </a:r>
            <a:r>
              <a:rPr kumimoji="0" lang="en-US" altLang="en-US" sz="1200" b="0" i="0" u="none" strike="noStrike" cap="none" normalizeH="0" baseline="0" dirty="0">
                <a:ln>
                  <a:noFill/>
                </a:ln>
                <a:solidFill>
                  <a:srgbClr val="CC66FF"/>
                </a:solidFill>
                <a:effectLst/>
              </a:rPr>
              <a:t> </a:t>
            </a:r>
            <a:endParaRPr kumimoji="0" lang="en-US" altLang="en-US" sz="3600" b="0" i="0" u="none" strike="noStrike" cap="none" normalizeH="0" baseline="0" dirty="0">
              <a:ln>
                <a:noFill/>
              </a:ln>
              <a:solidFill>
                <a:srgbClr val="CC66FF"/>
              </a:solidFill>
              <a:effectLst/>
              <a:latin typeface="Arial" panose="020B0604020202020204" pitchFamily="34" charset="0"/>
            </a:endParaRPr>
          </a:p>
        </p:txBody>
      </p:sp>
      <p:sp>
        <p:nvSpPr>
          <p:cNvPr id="10" name="TextBox 9">
            <a:extLst>
              <a:ext uri="{FF2B5EF4-FFF2-40B4-BE49-F238E27FC236}">
                <a16:creationId xmlns:a16="http://schemas.microsoft.com/office/drawing/2014/main" id="{791FD5D8-07C3-DA0C-696E-5BB3BD41C901}"/>
              </a:ext>
            </a:extLst>
          </p:cNvPr>
          <p:cNvSpPr txBox="1"/>
          <p:nvPr/>
        </p:nvSpPr>
        <p:spPr>
          <a:xfrm>
            <a:off x="685798" y="4905080"/>
            <a:ext cx="6094520" cy="369332"/>
          </a:xfrm>
          <a:prstGeom prst="rect">
            <a:avLst/>
          </a:prstGeom>
          <a:noFill/>
        </p:spPr>
        <p:txBody>
          <a:bodyPr wrap="square">
            <a:spAutoFit/>
          </a:bodyPr>
          <a:lstStyle/>
          <a:p>
            <a:r>
              <a:rPr lang="en-US" b="0" i="0" dirty="0">
                <a:solidFill>
                  <a:srgbClr val="494949"/>
                </a:solidFill>
                <a:effectLst/>
                <a:latin typeface="Lato" panose="020F0502020204030203" pitchFamily="34" charset="0"/>
              </a:rPr>
              <a:t>We get the following output:</a:t>
            </a:r>
            <a:endParaRPr lang="en-US" dirty="0"/>
          </a:p>
        </p:txBody>
      </p:sp>
      <p:pic>
        <p:nvPicPr>
          <p:cNvPr id="12" name="Picture 11">
            <a:extLst>
              <a:ext uri="{FF2B5EF4-FFF2-40B4-BE49-F238E27FC236}">
                <a16:creationId xmlns:a16="http://schemas.microsoft.com/office/drawing/2014/main" id="{E6B5E09B-C065-57E1-F5B6-A1F0E671D06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436138" y="2621206"/>
            <a:ext cx="4863097" cy="3464744"/>
          </a:xfrm>
          <a:prstGeom prst="rect">
            <a:avLst/>
          </a:prstGeom>
        </p:spPr>
      </p:pic>
    </p:spTree>
    <p:extLst>
      <p:ext uri="{BB962C8B-B14F-4D97-AF65-F5344CB8AC3E}">
        <p14:creationId xmlns:p14="http://schemas.microsoft.com/office/powerpoint/2010/main" val="1031938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8D7BD6-E91A-07BD-A2C9-B6C08ACD8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367" y="3309757"/>
            <a:ext cx="6065992" cy="322167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514E8E03-0507-CFEB-AE1E-4498C7A63165}"/>
              </a:ext>
            </a:extLst>
          </p:cNvPr>
          <p:cNvSpPr txBox="1"/>
          <p:nvPr/>
        </p:nvSpPr>
        <p:spPr>
          <a:xfrm>
            <a:off x="223422" y="464182"/>
            <a:ext cx="11246528" cy="3108543"/>
          </a:xfrm>
          <a:prstGeom prst="rect">
            <a:avLst/>
          </a:prstGeom>
          <a:noFill/>
        </p:spPr>
        <p:txBody>
          <a:bodyPr wrap="square">
            <a:spAutoFit/>
          </a:bodyPr>
          <a:lstStyle/>
          <a:p>
            <a:pPr algn="l" fontAlgn="base"/>
            <a:r>
              <a:rPr lang="en-US" sz="2000" b="0" i="0" dirty="0">
                <a:solidFill>
                  <a:srgbClr val="494949"/>
                </a:solidFill>
                <a:effectLst/>
                <a:latin typeface="Lato" panose="020F0502020204030203" pitchFamily="34" charset="0"/>
              </a:rPr>
              <a:t>As you can observe, our distribution looks like a bell-shaped curve. This type of distribution is known as a normal distribution. It is a symmetric distribution with two parameters: mean and standard deviation.</a:t>
            </a:r>
          </a:p>
          <a:p>
            <a:pPr algn="l" fontAlgn="base"/>
            <a:r>
              <a:rPr lang="en-US" sz="2000" b="0" i="0" dirty="0">
                <a:solidFill>
                  <a:srgbClr val="494949"/>
                </a:solidFill>
                <a:effectLst/>
                <a:latin typeface="Lato" panose="020F0502020204030203" pitchFamily="34" charset="0"/>
              </a:rPr>
              <a:t>The majority of data lies in the middle and the mean divides the data in half. The mean can be interpreted as the expected percentage change for the stock and the standard deviation as the risk associated with investing in this stock.</a:t>
            </a:r>
          </a:p>
          <a:p>
            <a:pPr algn="l" fontAlgn="base"/>
            <a:r>
              <a:rPr lang="en-US" sz="2000" b="0" i="0" dirty="0">
                <a:solidFill>
                  <a:srgbClr val="494949"/>
                </a:solidFill>
                <a:effectLst/>
                <a:latin typeface="Lato" panose="020F0502020204030203" pitchFamily="34" charset="0"/>
              </a:rPr>
              <a:t>As the returns are normally distributed for this data set, we can calculate the minimum and maximum values or the range for the returns. This makes the improbable a bit more probable.</a:t>
            </a:r>
          </a:p>
          <a:p>
            <a:br>
              <a:rPr lang="en-US" dirty="0"/>
            </a:br>
            <a:endParaRPr lang="en-US" dirty="0"/>
          </a:p>
        </p:txBody>
      </p:sp>
      <p:sp>
        <p:nvSpPr>
          <p:cNvPr id="7" name="TextBox 6">
            <a:extLst>
              <a:ext uri="{FF2B5EF4-FFF2-40B4-BE49-F238E27FC236}">
                <a16:creationId xmlns:a16="http://schemas.microsoft.com/office/drawing/2014/main" id="{2CAABEB7-3CCC-4FF7-853A-CB2045652277}"/>
              </a:ext>
            </a:extLst>
          </p:cNvPr>
          <p:cNvSpPr txBox="1"/>
          <p:nvPr/>
        </p:nvSpPr>
        <p:spPr>
          <a:xfrm>
            <a:off x="223422" y="3179129"/>
            <a:ext cx="8422690" cy="1754326"/>
          </a:xfrm>
          <a:prstGeom prst="rect">
            <a:avLst/>
          </a:prstGeom>
          <a:noFill/>
        </p:spPr>
        <p:txBody>
          <a:bodyPr wrap="square">
            <a:spAutoFit/>
          </a:bodyPr>
          <a:lstStyle/>
          <a:p>
            <a:pPr algn="l" fontAlgn="base"/>
            <a:r>
              <a:rPr lang="en-US" b="1" i="0" u="sng" dirty="0">
                <a:solidFill>
                  <a:srgbClr val="66FFCC"/>
                </a:solidFill>
                <a:effectLst/>
                <a:latin typeface="Lato" panose="020F0502020204030203" pitchFamily="34" charset="0"/>
              </a:rPr>
              <a:t>Conclusion:-</a:t>
            </a:r>
          </a:p>
          <a:p>
            <a:pPr algn="l" fontAlgn="base"/>
            <a:endParaRPr lang="en-US" b="1" i="0" dirty="0">
              <a:solidFill>
                <a:srgbClr val="222222"/>
              </a:solidFill>
              <a:effectLst/>
              <a:latin typeface="Lato" panose="020F0502020204030203" pitchFamily="34" charset="0"/>
            </a:endParaRPr>
          </a:p>
          <a:p>
            <a:pPr algn="l" fontAlgn="base"/>
            <a:r>
              <a:rPr lang="en-US" b="0" i="0" dirty="0">
                <a:solidFill>
                  <a:srgbClr val="66FFCC"/>
                </a:solidFill>
                <a:effectLst/>
                <a:latin typeface="Lato" panose="020F0502020204030203" pitchFamily="34" charset="0"/>
              </a:rPr>
              <a:t>Probability is a mathematical concept that can be used and applied in the domain of trading. All smart traders and legendary investors like Warren Buffet use probability to create intelligent and well-designed trading strategies and refine decision-making.</a:t>
            </a:r>
          </a:p>
        </p:txBody>
      </p:sp>
    </p:spTree>
    <p:extLst>
      <p:ext uri="{BB962C8B-B14F-4D97-AF65-F5344CB8AC3E}">
        <p14:creationId xmlns:p14="http://schemas.microsoft.com/office/powerpoint/2010/main" val="3143810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CD6D8C-B653-793B-235C-53E07D4A7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577542" y="1255771"/>
            <a:ext cx="6858001" cy="4346460"/>
          </a:xfrm>
          <a:prstGeom prst="rect">
            <a:avLst/>
          </a:prstGeom>
        </p:spPr>
      </p:pic>
      <p:pic>
        <p:nvPicPr>
          <p:cNvPr id="5" name="Picture 4">
            <a:extLst>
              <a:ext uri="{FF2B5EF4-FFF2-40B4-BE49-F238E27FC236}">
                <a16:creationId xmlns:a16="http://schemas.microsoft.com/office/drawing/2014/main" id="{2E052CD6-AF7A-F5DC-1E0F-778D613AA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641150" cy="6858000"/>
          </a:xfrm>
          <a:prstGeom prst="rect">
            <a:avLst/>
          </a:prstGeom>
        </p:spPr>
      </p:pic>
    </p:spTree>
    <p:extLst>
      <p:ext uri="{BB962C8B-B14F-4D97-AF65-F5344CB8AC3E}">
        <p14:creationId xmlns:p14="http://schemas.microsoft.com/office/powerpoint/2010/main" val="975626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15A0A7-2D5C-724E-1014-1B4580313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347210" y="2013209"/>
            <a:ext cx="6858001" cy="2831584"/>
          </a:xfrm>
          <a:prstGeom prst="rect">
            <a:avLst/>
          </a:prstGeom>
        </p:spPr>
      </p:pic>
      <p:pic>
        <p:nvPicPr>
          <p:cNvPr id="5" name="Picture 4">
            <a:extLst>
              <a:ext uri="{FF2B5EF4-FFF2-40B4-BE49-F238E27FC236}">
                <a16:creationId xmlns:a16="http://schemas.microsoft.com/office/drawing/2014/main" id="{19240F9B-C895-05B3-6868-1AB4485AD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951868" cy="6858000"/>
          </a:xfrm>
          <a:prstGeom prst="rect">
            <a:avLst/>
          </a:prstGeom>
        </p:spPr>
      </p:pic>
    </p:spTree>
    <p:extLst>
      <p:ext uri="{BB962C8B-B14F-4D97-AF65-F5344CB8AC3E}">
        <p14:creationId xmlns:p14="http://schemas.microsoft.com/office/powerpoint/2010/main" val="35322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772689-E8A4-2C00-F54C-33C715782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 y="0"/>
            <a:ext cx="12188171" cy="6858000"/>
          </a:xfrm>
          <a:prstGeom prst="rect">
            <a:avLst/>
          </a:prstGeom>
        </p:spPr>
      </p:pic>
    </p:spTree>
    <p:extLst>
      <p:ext uri="{BB962C8B-B14F-4D97-AF65-F5344CB8AC3E}">
        <p14:creationId xmlns:p14="http://schemas.microsoft.com/office/powerpoint/2010/main" val="557600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B8AA-A4B6-94E4-1C2B-F6A3E467E1F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79EF3C9-9703-E041-583A-C147863620E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FEB0B589-82DA-1ECF-744D-88F3C5FC5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37010" cy="6858000"/>
          </a:xfrm>
          <a:prstGeom prst="rect">
            <a:avLst/>
          </a:prstGeom>
        </p:spPr>
      </p:pic>
      <p:sp>
        <p:nvSpPr>
          <p:cNvPr id="6" name="Content Placeholder 3">
            <a:extLst>
              <a:ext uri="{FF2B5EF4-FFF2-40B4-BE49-F238E27FC236}">
                <a16:creationId xmlns:a16="http://schemas.microsoft.com/office/drawing/2014/main" id="{040261C5-94FB-850A-483E-8917FCD88A39}"/>
              </a:ext>
            </a:extLst>
          </p:cNvPr>
          <p:cNvSpPr txBox="1">
            <a:spLocks/>
          </p:cNvSpPr>
          <p:nvPr/>
        </p:nvSpPr>
        <p:spPr>
          <a:xfrm>
            <a:off x="1524000" y="2316163"/>
            <a:ext cx="9361163" cy="2733656"/>
          </a:xfrm>
          <a:prstGeom prst="rect">
            <a:avLst/>
          </a:prstGeom>
          <a:noFill/>
          <a:scene3d>
            <a:camera prst="orthographicFront"/>
            <a:lightRig rig="threePt" dir="t"/>
          </a:scene3d>
          <a:sp3d extrusionH="476250" prstMaterial="metal">
            <a:bevelT w="107950"/>
            <a:bevelB w="158750"/>
            <a:extrusionClr>
              <a:srgbClr val="FC34FF"/>
            </a:extrusionClr>
          </a:sp3d>
        </p:spPr>
        <p:txBody>
          <a:bodyPr vert="horz" wrap="square" lIns="91440" tIns="45720" rIns="91440" bIns="45720" numCol="1" rtlCol="0">
            <a:prstTxWarp prst="textWave1">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8800" b="1" dirty="0">
                <a:ln w="6350">
                  <a:solidFill>
                    <a:srgbClr val="FF3399"/>
                  </a:solidFill>
                  <a:prstDash val="solid"/>
                </a:ln>
                <a:solidFill>
                  <a:srgbClr val="FFFF00"/>
                </a:solidFill>
                <a:effectLst>
                  <a:outerShdw dist="38100" dir="2700000" algn="tl" rotWithShape="0">
                    <a:schemeClr val="accent2"/>
                  </a:outerShdw>
                </a:effectLst>
                <a:latin typeface="Algerian" panose="04020705040A02060702" pitchFamily="82" charset="0"/>
              </a:rPr>
              <a:t>SAY HELLO TO PROBABILITY</a:t>
            </a:r>
          </a:p>
        </p:txBody>
      </p:sp>
    </p:spTree>
    <p:extLst>
      <p:ext uri="{BB962C8B-B14F-4D97-AF65-F5344CB8AC3E}">
        <p14:creationId xmlns:p14="http://schemas.microsoft.com/office/powerpoint/2010/main" val="211260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1876C6-D25A-199E-1D43-C6DAFF021204}"/>
              </a:ext>
            </a:extLst>
          </p:cNvPr>
          <p:cNvSpPr>
            <a:spLocks noGrp="1"/>
          </p:cNvSpPr>
          <p:nvPr>
            <p:ph idx="1"/>
          </p:nvPr>
        </p:nvSpPr>
        <p:spPr/>
        <p:txBody>
          <a:bodyPr>
            <a:normAutofit/>
          </a:bodyPr>
          <a:lstStyle/>
          <a:p>
            <a:pPr>
              <a:buFont typeface="Wingdings" panose="05000000000000000000" pitchFamily="2" charset="2"/>
              <a:buChar char="Ø"/>
            </a:pPr>
            <a:r>
              <a:rPr lang="en-US" sz="1800" b="0" i="0" dirty="0">
                <a:solidFill>
                  <a:srgbClr val="202122"/>
                </a:solidFill>
                <a:effectLst/>
                <a:latin typeface="Arial" panose="020B0604020202020204" pitchFamily="34" charset="0"/>
              </a:rPr>
              <a:t>The mathematical methods of probability arose in the investigations first of </a:t>
            </a:r>
            <a:r>
              <a:rPr lang="en-US" sz="1800" b="0" i="0" dirty="0">
                <a:solidFill>
                  <a:srgbClr val="0066CC"/>
                </a:solidFill>
                <a:effectLst/>
                <a:latin typeface="Arial" panose="020B0604020202020204" pitchFamily="34" charset="0"/>
              </a:rPr>
              <a:t>Gerolamo </a:t>
            </a:r>
            <a:r>
              <a:rPr lang="en-US" sz="1800" b="0" i="0" dirty="0" err="1">
                <a:solidFill>
                  <a:srgbClr val="0066CC"/>
                </a:solidFill>
                <a:effectLst/>
                <a:latin typeface="Arial" panose="020B0604020202020204" pitchFamily="34" charset="0"/>
              </a:rPr>
              <a:t>Cardano</a:t>
            </a:r>
            <a:r>
              <a:rPr lang="en-US" sz="1800" b="0" i="0" dirty="0">
                <a:solidFill>
                  <a:srgbClr val="0066CC"/>
                </a:solidFill>
                <a:effectLst/>
                <a:latin typeface="Arial" panose="020B0604020202020204" pitchFamily="34" charset="0"/>
              </a:rPr>
              <a:t> </a:t>
            </a:r>
            <a:r>
              <a:rPr lang="en-US" sz="1800" b="0" i="0" dirty="0">
                <a:solidFill>
                  <a:srgbClr val="202122"/>
                </a:solidFill>
                <a:effectLst/>
                <a:latin typeface="Arial" panose="020B0604020202020204" pitchFamily="34" charset="0"/>
              </a:rPr>
              <a:t>in the 1560s (not published until 100 years later), and then in the correspondence Pierre de Fermat  and  </a:t>
            </a:r>
            <a:r>
              <a:rPr lang="en-US" sz="1800" b="0" i="0" dirty="0">
                <a:solidFill>
                  <a:srgbClr val="0066CC"/>
                </a:solidFill>
                <a:effectLst/>
                <a:latin typeface="Arial" panose="020B0604020202020204" pitchFamily="34" charset="0"/>
              </a:rPr>
              <a:t>Blaise Pascal </a:t>
            </a:r>
            <a:r>
              <a:rPr lang="en-US" sz="1800" b="0" i="0" dirty="0">
                <a:solidFill>
                  <a:srgbClr val="202122"/>
                </a:solidFill>
                <a:effectLst/>
                <a:latin typeface="Arial" panose="020B0604020202020204" pitchFamily="34" charset="0"/>
              </a:rPr>
              <a:t>(1654) on such questions as the fair division of the stake in an interrupted game of chance. Christiaan Huygens</a:t>
            </a:r>
            <a:r>
              <a:rPr lang="en-US" sz="1800" b="0" i="0" dirty="0">
                <a:solidFill>
                  <a:srgbClr val="00B0F0"/>
                </a:solidFill>
                <a:effectLst/>
                <a:latin typeface="Arial" panose="020B0604020202020204" pitchFamily="34" charset="0"/>
              </a:rPr>
              <a:t> </a:t>
            </a:r>
            <a:r>
              <a:rPr lang="en-US" sz="1800" b="0" i="0" dirty="0">
                <a:solidFill>
                  <a:srgbClr val="202122"/>
                </a:solidFill>
                <a:effectLst/>
                <a:latin typeface="Arial" panose="020B0604020202020204" pitchFamily="34" charset="0"/>
              </a:rPr>
              <a:t>(1657) gave a comprehensive treatment of the subject.</a:t>
            </a:r>
          </a:p>
          <a:p>
            <a:pPr>
              <a:buFont typeface="Wingdings" panose="05000000000000000000" pitchFamily="2" charset="2"/>
              <a:buChar char="Ø"/>
            </a:pPr>
            <a:r>
              <a:rPr lang="en-US" sz="1800" b="0" i="0" dirty="0">
                <a:solidFill>
                  <a:srgbClr val="202122"/>
                </a:solidFill>
                <a:effectLst/>
                <a:latin typeface="Arial" panose="020B0604020202020204" pitchFamily="34" charset="0"/>
              </a:rPr>
              <a:t>From </a:t>
            </a:r>
            <a:r>
              <a:rPr lang="en-US" sz="1800" b="0" i="1" dirty="0">
                <a:solidFill>
                  <a:srgbClr val="202122"/>
                </a:solidFill>
                <a:effectLst/>
                <a:latin typeface="Arial" panose="020B0604020202020204" pitchFamily="34" charset="0"/>
              </a:rPr>
              <a:t>Games, Gods and Gambling</a:t>
            </a:r>
            <a:r>
              <a:rPr lang="en-US" sz="1800" b="0" i="0" dirty="0">
                <a:solidFill>
                  <a:srgbClr val="202122"/>
                </a:solidFill>
                <a:effectLst/>
                <a:latin typeface="Arial" panose="020B0604020202020204" pitchFamily="34" charset="0"/>
              </a:rPr>
              <a:t> by </a:t>
            </a:r>
            <a:r>
              <a:rPr lang="en-US" sz="1800" b="0" i="0" dirty="0">
                <a:solidFill>
                  <a:srgbClr val="0066CC"/>
                </a:solidFill>
                <a:effectLst/>
                <a:latin typeface="Arial" panose="020B0604020202020204" pitchFamily="34" charset="0"/>
              </a:rPr>
              <a:t>F. N. David </a:t>
            </a:r>
            <a:r>
              <a:rPr lang="en-US" sz="1800" b="0" i="0" dirty="0">
                <a:solidFill>
                  <a:srgbClr val="202122"/>
                </a:solidFill>
                <a:effectLst/>
                <a:latin typeface="Arial" panose="020B0604020202020204" pitchFamily="34" charset="0"/>
              </a:rPr>
              <a:t>:</a:t>
            </a:r>
          </a:p>
          <a:p>
            <a:pPr>
              <a:buFont typeface="Wingdings" panose="05000000000000000000" pitchFamily="2" charset="2"/>
              <a:buChar char="Ø"/>
            </a:pPr>
            <a:r>
              <a:rPr lang="en-US" sz="1800" b="0" i="0" dirty="0">
                <a:solidFill>
                  <a:srgbClr val="202122"/>
                </a:solidFill>
                <a:effectLst/>
                <a:latin typeface="Arial" panose="020B0604020202020204" pitchFamily="34" charset="0"/>
              </a:rPr>
              <a:t>In ancient times there were games played using astragali, or Talus bone. </a:t>
            </a:r>
            <a:r>
              <a:rPr lang="en-US" sz="1800" b="0" i="0" dirty="0">
                <a:solidFill>
                  <a:srgbClr val="0066CC"/>
                </a:solidFill>
                <a:effectLst/>
                <a:latin typeface="Arial" panose="020B0604020202020204" pitchFamily="34" charset="0"/>
              </a:rPr>
              <a:t>Pottery of ancient        Greece</a:t>
            </a:r>
            <a:r>
              <a:rPr lang="en-US" sz="1800" b="0" i="0" dirty="0">
                <a:solidFill>
                  <a:srgbClr val="202122"/>
                </a:solidFill>
                <a:effectLst/>
                <a:latin typeface="Arial" panose="020B0604020202020204" pitchFamily="34" charset="0"/>
              </a:rPr>
              <a:t> was evidence to show that there was a circle drawn on the floor and the astragali were tossed into this circle, much like playing marbles. In Egypt, excavators of tombs found a game they called "Hounds and Jackals", which closely resembles the modern game " </a:t>
            </a:r>
            <a:r>
              <a:rPr lang="en-US" sz="1800" b="0" i="0" dirty="0">
                <a:solidFill>
                  <a:srgbClr val="0066CC"/>
                </a:solidFill>
                <a:effectLst/>
                <a:latin typeface="Arial" panose="020B0604020202020204" pitchFamily="34" charset="0"/>
              </a:rPr>
              <a:t>Snakes and Ladders </a:t>
            </a:r>
            <a:r>
              <a:rPr lang="en-US" sz="1800" b="0" i="0" dirty="0">
                <a:solidFill>
                  <a:srgbClr val="202122"/>
                </a:solidFill>
                <a:effectLst/>
                <a:latin typeface="Arial" panose="020B0604020202020204" pitchFamily="34" charset="0"/>
              </a:rPr>
              <a:t>". It seems that this is the early stages of the creation of dice.</a:t>
            </a:r>
          </a:p>
          <a:p>
            <a:pPr>
              <a:buFont typeface="Wingdings" panose="05000000000000000000" pitchFamily="2" charset="2"/>
              <a:buChar char="Ø"/>
            </a:pPr>
            <a:r>
              <a:rPr lang="en-US" sz="1800" b="0" i="0" dirty="0">
                <a:solidFill>
                  <a:srgbClr val="202122"/>
                </a:solidFill>
                <a:effectLst/>
                <a:latin typeface="Arial" panose="020B0604020202020204" pitchFamily="34" charset="0"/>
              </a:rPr>
              <a:t>The first dice game mentioned in literature of the Christian era was called Hazard. Played with 2 or 3 dice. Thought to have been brought to Europe by the knights returning from the Crusades.</a:t>
            </a:r>
            <a:endParaRPr lang="en-US" dirty="0"/>
          </a:p>
        </p:txBody>
      </p:sp>
      <p:sp>
        <p:nvSpPr>
          <p:cNvPr id="4" name="Rectangle 3">
            <a:extLst>
              <a:ext uri="{FF2B5EF4-FFF2-40B4-BE49-F238E27FC236}">
                <a16:creationId xmlns:a16="http://schemas.microsoft.com/office/drawing/2014/main" id="{87EF5A1C-411F-6C61-2349-356BC7963C9E}"/>
              </a:ext>
            </a:extLst>
          </p:cNvPr>
          <p:cNvSpPr/>
          <p:nvPr/>
        </p:nvSpPr>
        <p:spPr>
          <a:xfrm>
            <a:off x="-105290" y="296316"/>
            <a:ext cx="12537633" cy="769441"/>
          </a:xfrm>
          <a:prstGeom prst="rect">
            <a:avLst/>
          </a:prstGeom>
          <a:noFill/>
        </p:spPr>
        <p:txBody>
          <a:bodyPr wrap="square" lIns="91440" tIns="45720" rIns="91440" bIns="45720">
            <a:spAutoFit/>
          </a:bodyPr>
          <a:lstStyle/>
          <a:p>
            <a:pPr algn="ctr"/>
            <a:r>
              <a:rPr lang="en-US" sz="4400" b="1" cap="none" spc="0" dirty="0">
                <a:ln w="12700">
                  <a:solidFill>
                    <a:srgbClr val="FFC000"/>
                  </a:solidFill>
                  <a:prstDash val="solid"/>
                </a:ln>
                <a:blipFill>
                  <a:blip r:embed="rId2"/>
                  <a:tile tx="0" ty="0" sx="100000" sy="100000" flip="none" algn="tl"/>
                </a:blipFill>
                <a:effectLst/>
                <a:latin typeface="Vineta BT" panose="04020906050602070202" pitchFamily="82" charset="0"/>
              </a:rPr>
              <a:t>HISTORY OF PROBABILITY</a:t>
            </a:r>
          </a:p>
        </p:txBody>
      </p:sp>
    </p:spTree>
    <p:extLst>
      <p:ext uri="{BB962C8B-B14F-4D97-AF65-F5344CB8AC3E}">
        <p14:creationId xmlns:p14="http://schemas.microsoft.com/office/powerpoint/2010/main" val="2508623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6765C-3CA7-B7CB-33CD-D26D2CF34940}"/>
              </a:ext>
            </a:extLst>
          </p:cNvPr>
          <p:cNvSpPr>
            <a:spLocks noGrp="1"/>
          </p:cNvSpPr>
          <p:nvPr>
            <p:ph type="title"/>
          </p:nvPr>
        </p:nvSpPr>
        <p:spPr>
          <a:xfrm>
            <a:off x="838199" y="365125"/>
            <a:ext cx="9948169" cy="1312755"/>
          </a:xfrm>
        </p:spPr>
        <p:txBody>
          <a:bodyPr>
            <a:normAutofit/>
          </a:bodyPr>
          <a:lstStyle/>
          <a:p>
            <a:pPr marL="514350" indent="-514350">
              <a:buFont typeface="Wingdings" panose="05000000000000000000" pitchFamily="2" charset="2"/>
              <a:buChar char="q"/>
            </a:pPr>
            <a:r>
              <a:rPr lang="en-US" sz="2800" dirty="0"/>
              <a:t>Earliest known use: Arab mathematicians[8</a:t>
            </a:r>
            <a:r>
              <a:rPr lang="en-US" sz="2800" baseline="30000" dirty="0"/>
              <a:t>th</a:t>
            </a:r>
            <a:r>
              <a:rPr lang="en-US" sz="2800" dirty="0"/>
              <a:t>-13</a:t>
            </a:r>
            <a:r>
              <a:rPr lang="en-US" sz="2800" baseline="30000" dirty="0"/>
              <a:t>th</a:t>
            </a:r>
            <a:r>
              <a:rPr lang="en-US" sz="2800" dirty="0"/>
              <a:t> c.]</a:t>
            </a:r>
            <a:br>
              <a:rPr lang="en-US" sz="2800" dirty="0"/>
            </a:br>
            <a:r>
              <a:rPr lang="en-US" sz="2800" dirty="0"/>
              <a:t>  largely related to </a:t>
            </a:r>
            <a:r>
              <a:rPr lang="en-US" sz="2800" dirty="0" err="1"/>
              <a:t>crypotographic</a:t>
            </a:r>
            <a:r>
              <a:rPr lang="en-US" sz="2800" dirty="0"/>
              <a:t> communications</a:t>
            </a:r>
            <a:br>
              <a:rPr lang="en-US" sz="2800" dirty="0"/>
            </a:br>
            <a:r>
              <a:rPr lang="en-US" sz="2800" dirty="0"/>
              <a:t>  AI-</a:t>
            </a:r>
            <a:r>
              <a:rPr lang="en-US" sz="2800" dirty="0" err="1"/>
              <a:t>Kindi</a:t>
            </a:r>
            <a:r>
              <a:rPr lang="en-US" sz="2800" dirty="0"/>
              <a:t> (9</a:t>
            </a:r>
            <a:r>
              <a:rPr lang="en-US" sz="2800" baseline="30000" dirty="0"/>
              <a:t>th</a:t>
            </a:r>
            <a:r>
              <a:rPr lang="en-US" sz="2800" dirty="0"/>
              <a:t> c.): first known to make statistical inference</a:t>
            </a:r>
          </a:p>
        </p:txBody>
      </p:sp>
      <p:sp>
        <p:nvSpPr>
          <p:cNvPr id="6" name="Title 4">
            <a:extLst>
              <a:ext uri="{FF2B5EF4-FFF2-40B4-BE49-F238E27FC236}">
                <a16:creationId xmlns:a16="http://schemas.microsoft.com/office/drawing/2014/main" id="{9DEC6F07-2001-5082-467B-687115F3E27D}"/>
              </a:ext>
            </a:extLst>
          </p:cNvPr>
          <p:cNvSpPr txBox="1">
            <a:spLocks/>
          </p:cNvSpPr>
          <p:nvPr/>
        </p:nvSpPr>
        <p:spPr>
          <a:xfrm>
            <a:off x="838198" y="1677880"/>
            <a:ext cx="9948169" cy="1312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Wingdings" panose="05000000000000000000" pitchFamily="2" charset="2"/>
              <a:buChar char="q"/>
            </a:pPr>
            <a:r>
              <a:rPr lang="en-US" sz="2800" dirty="0"/>
              <a:t>Later further developed by Europeans to study games of chance </a:t>
            </a:r>
            <a:br>
              <a:rPr lang="en-US" sz="2800" dirty="0"/>
            </a:br>
            <a:r>
              <a:rPr lang="en-US" sz="2800" dirty="0"/>
              <a:t>16</a:t>
            </a:r>
            <a:r>
              <a:rPr lang="en-US" sz="2800" baseline="30000" dirty="0"/>
              <a:t>th</a:t>
            </a:r>
            <a:r>
              <a:rPr lang="en-US" sz="2800" dirty="0"/>
              <a:t> c :Italian polymath Gerolamo </a:t>
            </a:r>
            <a:r>
              <a:rPr lang="en-US" sz="2800" dirty="0" err="1"/>
              <a:t>Cardano</a:t>
            </a:r>
            <a:r>
              <a:rPr lang="en-US" sz="2800" dirty="0"/>
              <a:t> </a:t>
            </a:r>
            <a:br>
              <a:rPr lang="en-US" sz="2800" dirty="0"/>
            </a:br>
            <a:r>
              <a:rPr lang="en-US" sz="2800" dirty="0"/>
              <a:t>17</a:t>
            </a:r>
            <a:r>
              <a:rPr lang="en-US" sz="2800" baseline="30000" dirty="0"/>
              <a:t>th</a:t>
            </a:r>
            <a:r>
              <a:rPr lang="en-US" sz="2800" dirty="0"/>
              <a:t> c :Frenchmen Pierre de Fermat and Blaise Pascal </a:t>
            </a:r>
          </a:p>
        </p:txBody>
      </p:sp>
      <p:sp>
        <p:nvSpPr>
          <p:cNvPr id="7" name="Title 4">
            <a:extLst>
              <a:ext uri="{FF2B5EF4-FFF2-40B4-BE49-F238E27FC236}">
                <a16:creationId xmlns:a16="http://schemas.microsoft.com/office/drawing/2014/main" id="{F54A136F-14C0-F28E-D00A-F9797A1D1006}"/>
              </a:ext>
            </a:extLst>
          </p:cNvPr>
          <p:cNvSpPr txBox="1">
            <a:spLocks/>
          </p:cNvSpPr>
          <p:nvPr/>
        </p:nvSpPr>
        <p:spPr>
          <a:xfrm>
            <a:off x="838198" y="2990635"/>
            <a:ext cx="9948169" cy="1312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Wingdings" panose="05000000000000000000" pitchFamily="2" charset="2"/>
              <a:buChar char="q"/>
            </a:pPr>
            <a:r>
              <a:rPr lang="en-US" sz="2800" dirty="0"/>
              <a:t>Largely combinational up to this point in history </a:t>
            </a:r>
            <a:br>
              <a:rPr lang="en-US" sz="2800" dirty="0"/>
            </a:br>
            <a:r>
              <a:rPr lang="en-US" sz="2800" dirty="0" err="1"/>
              <a:t>eg.working</a:t>
            </a:r>
            <a:r>
              <a:rPr lang="en-US" sz="2800" dirty="0"/>
              <a:t> with integers of count data </a:t>
            </a:r>
          </a:p>
        </p:txBody>
      </p:sp>
      <p:sp>
        <p:nvSpPr>
          <p:cNvPr id="8" name="Title 4">
            <a:extLst>
              <a:ext uri="{FF2B5EF4-FFF2-40B4-BE49-F238E27FC236}">
                <a16:creationId xmlns:a16="http://schemas.microsoft.com/office/drawing/2014/main" id="{1689E9DA-5484-AF0E-5B0E-D347F96B47EE}"/>
              </a:ext>
            </a:extLst>
          </p:cNvPr>
          <p:cNvSpPr txBox="1">
            <a:spLocks/>
          </p:cNvSpPr>
          <p:nvPr/>
        </p:nvSpPr>
        <p:spPr>
          <a:xfrm>
            <a:off x="838197" y="4303390"/>
            <a:ext cx="10045826" cy="1626893"/>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buFont typeface="Wingdings" panose="05000000000000000000" pitchFamily="2" charset="2"/>
              <a:buChar char="q"/>
            </a:pPr>
            <a:r>
              <a:rPr lang="en-US" sz="11200" dirty="0"/>
              <a:t>Modern probability Theory :-</a:t>
            </a:r>
            <a:br>
              <a:rPr lang="en-US" sz="11200" dirty="0"/>
            </a:br>
            <a:r>
              <a:rPr lang="en-US" sz="11200" dirty="0"/>
              <a:t>  Mostly devised in 20</a:t>
            </a:r>
            <a:r>
              <a:rPr lang="en-US" sz="11200" baseline="30000" dirty="0"/>
              <a:t>th</a:t>
            </a:r>
            <a:r>
              <a:rPr lang="en-US" sz="11200" dirty="0"/>
              <a:t> c.</a:t>
            </a:r>
          </a:p>
          <a:p>
            <a:r>
              <a:rPr lang="en-US" sz="11200" dirty="0"/>
              <a:t>        (</a:t>
            </a:r>
            <a:r>
              <a:rPr lang="en-US" sz="11200" dirty="0" err="1"/>
              <a:t>e.g.Soviet</a:t>
            </a:r>
            <a:r>
              <a:rPr lang="en-US" sz="11200" dirty="0"/>
              <a:t> </a:t>
            </a:r>
            <a:r>
              <a:rPr lang="en-US" sz="11200" dirty="0" err="1"/>
              <a:t>Kolmogorov,Austrian</a:t>
            </a:r>
            <a:r>
              <a:rPr lang="en-US" sz="11200" dirty="0"/>
              <a:t> von Mises)</a:t>
            </a:r>
            <a:br>
              <a:rPr lang="en-US" sz="11200" dirty="0"/>
            </a:br>
            <a:r>
              <a:rPr lang="en-US" sz="11200" dirty="0"/>
              <a:t>        Allows us to work with continuous real (</a:t>
            </a:r>
            <a:r>
              <a:rPr lang="en-US" sz="11200" dirty="0" err="1"/>
              <a:t>e.g.float</a:t>
            </a:r>
            <a:r>
              <a:rPr lang="en-US" sz="11200" dirty="0"/>
              <a:t>)values</a:t>
            </a:r>
            <a:br>
              <a:rPr lang="en-US" sz="11200" dirty="0"/>
            </a:br>
            <a:br>
              <a:rPr lang="en-US" sz="2800" dirty="0"/>
            </a:br>
            <a:endParaRPr lang="en-US" sz="2800" dirty="0"/>
          </a:p>
        </p:txBody>
      </p:sp>
      <p:pic>
        <p:nvPicPr>
          <p:cNvPr id="3" name="Picture 2">
            <a:extLst>
              <a:ext uri="{FF2B5EF4-FFF2-40B4-BE49-F238E27FC236}">
                <a16:creationId xmlns:a16="http://schemas.microsoft.com/office/drawing/2014/main" id="{277DE31C-4B17-E1EA-1C90-0C9F61A3A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3843" y="2275413"/>
            <a:ext cx="1822704"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7BBF2903-EDBB-6E40-EF39-DE7A703370A1}"/>
              </a:ext>
            </a:extLst>
          </p:cNvPr>
          <p:cNvSpPr txBox="1"/>
          <p:nvPr/>
        </p:nvSpPr>
        <p:spPr>
          <a:xfrm>
            <a:off x="9774315" y="4976114"/>
            <a:ext cx="2175725" cy="400110"/>
          </a:xfrm>
          <a:prstGeom prst="rect">
            <a:avLst/>
          </a:prstGeom>
          <a:noFill/>
        </p:spPr>
        <p:txBody>
          <a:bodyPr wrap="square" rtlCol="0">
            <a:spAutoFit/>
          </a:bodyPr>
          <a:lstStyle/>
          <a:p>
            <a:r>
              <a:rPr lang="en-US" sz="2000" b="1" dirty="0">
                <a:solidFill>
                  <a:srgbClr val="FF3399"/>
                </a:solidFill>
              </a:rPr>
              <a:t>Gerolamo </a:t>
            </a:r>
            <a:r>
              <a:rPr lang="en-US" sz="2000" b="1" dirty="0" err="1">
                <a:solidFill>
                  <a:srgbClr val="FF3399"/>
                </a:solidFill>
              </a:rPr>
              <a:t>Cardano</a:t>
            </a:r>
            <a:endParaRPr lang="en-US" sz="2000" b="1" dirty="0">
              <a:solidFill>
                <a:srgbClr val="FF3399"/>
              </a:solidFill>
            </a:endParaRPr>
          </a:p>
        </p:txBody>
      </p:sp>
    </p:spTree>
    <p:extLst>
      <p:ext uri="{BB962C8B-B14F-4D97-AF65-F5344CB8AC3E}">
        <p14:creationId xmlns:p14="http://schemas.microsoft.com/office/powerpoint/2010/main" val="30929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left)">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wipe(left)">
                                      <p:cBhvr>
                                        <p:cTn id="21"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7" grpId="0" build="p"/>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E6B7B0-8070-8494-356E-033ECB80CCA9}"/>
              </a:ext>
            </a:extLst>
          </p:cNvPr>
          <p:cNvSpPr txBox="1"/>
          <p:nvPr/>
        </p:nvSpPr>
        <p:spPr>
          <a:xfrm>
            <a:off x="1361485" y="2040638"/>
            <a:ext cx="857461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FF0000"/>
                </a:solidFill>
                <a:latin typeface="Script MT Bold" panose="03040602040607080904" pitchFamily="66" charset="0"/>
              </a:rPr>
              <a:t>P</a:t>
            </a:r>
            <a:r>
              <a:rPr lang="en-US" sz="2000" b="1" dirty="0">
                <a:solidFill>
                  <a:srgbClr val="FF0000"/>
                </a:solidFill>
                <a:latin typeface="Script MT Bold" panose="03040602040607080904" pitchFamily="66" charset="0"/>
              </a:rPr>
              <a:t>robability</a:t>
            </a:r>
            <a:r>
              <a:rPr lang="en-US" sz="2000" dirty="0">
                <a:solidFill>
                  <a:srgbClr val="66FFCC"/>
                </a:solidFill>
              </a:rPr>
              <a:t> is the branch of </a:t>
            </a:r>
            <a:r>
              <a:rPr lang="en-US" sz="2000" dirty="0">
                <a:solidFill>
                  <a:srgbClr val="FFC000"/>
                </a:solidFill>
                <a:hlinkClick r:id="rId2" tooltip="Mathematics">
                  <a:extLst>
                    <a:ext uri="{A12FA001-AC4F-418D-AE19-62706E023703}">
                      <ahyp:hlinkClr xmlns:ahyp="http://schemas.microsoft.com/office/drawing/2018/hyperlinkcolor" val="tx"/>
                    </a:ext>
                  </a:extLst>
                </a:hlinkClick>
              </a:rPr>
              <a:t>mathematics</a:t>
            </a:r>
            <a:r>
              <a:rPr lang="en-US" sz="2000" dirty="0">
                <a:solidFill>
                  <a:srgbClr val="FFC000"/>
                </a:solidFill>
              </a:rPr>
              <a:t> </a:t>
            </a:r>
            <a:r>
              <a:rPr lang="en-US" sz="2000" dirty="0">
                <a:solidFill>
                  <a:srgbClr val="66FFCC"/>
                </a:solidFill>
              </a:rPr>
              <a:t>concerning numerical descriptions of how likely an </a:t>
            </a:r>
            <a:r>
              <a:rPr lang="en-US" sz="2000" dirty="0">
                <a:solidFill>
                  <a:srgbClr val="66FFCC"/>
                </a:solidFill>
                <a:hlinkClick r:id="rId3" tooltip="Event (probability theory)">
                  <a:extLst>
                    <a:ext uri="{A12FA001-AC4F-418D-AE19-62706E023703}">
                      <ahyp:hlinkClr xmlns:ahyp="http://schemas.microsoft.com/office/drawing/2018/hyperlinkcolor" val="tx"/>
                    </a:ext>
                  </a:extLst>
                </a:hlinkClick>
              </a:rPr>
              <a:t>event</a:t>
            </a:r>
            <a:r>
              <a:rPr lang="en-US" sz="2000" dirty="0">
                <a:solidFill>
                  <a:srgbClr val="66FFCC"/>
                </a:solidFill>
              </a:rPr>
              <a:t> is to occur, or how likely it is that a proposition is true. The probability of an event is a number between 0 and 1.</a:t>
            </a:r>
          </a:p>
          <a:p>
            <a:r>
              <a:rPr lang="en-US" sz="2000" dirty="0">
                <a:solidFill>
                  <a:srgbClr val="66FFCC"/>
                </a:solidFill>
              </a:rPr>
              <a:t>The higher the probability of an event, the more likely it is that the event will occur. </a:t>
            </a:r>
          </a:p>
          <a:p>
            <a:endParaRPr lang="en-US" dirty="0"/>
          </a:p>
          <a:p>
            <a:endParaRPr lang="en-US" dirty="0">
              <a:solidFill>
                <a:srgbClr val="66FF33"/>
              </a:solidFill>
            </a:endParaRPr>
          </a:p>
          <a:p>
            <a:r>
              <a:rPr lang="en-US" dirty="0">
                <a:solidFill>
                  <a:srgbClr val="66FF33"/>
                </a:solidFill>
              </a:rPr>
              <a:t>A simple example is the tossing of a fair (unbiased) coin. Since the coin is fair, the two outcomes ("heads" and "tails") are both equally probable; the probability of "heads" equals the probability of "tails"; and since no other outcomes are possible, the probability of either "heads" or "tails" is 1/2 (which could also be written as 0.5 or 50%).</a:t>
            </a:r>
            <a:endParaRPr lang="en-US" sz="2000" dirty="0">
              <a:solidFill>
                <a:srgbClr val="66FF33"/>
              </a:solidFill>
              <a:ea typeface="Calibri"/>
              <a:cs typeface="Calibri"/>
            </a:endParaRPr>
          </a:p>
          <a:p>
            <a:endParaRPr lang="en-US" dirty="0">
              <a:ea typeface="Calibri"/>
              <a:cs typeface="Calibri"/>
            </a:endParaRPr>
          </a:p>
        </p:txBody>
      </p:sp>
      <p:sp>
        <p:nvSpPr>
          <p:cNvPr id="6" name="TextBox 5">
            <a:extLst>
              <a:ext uri="{FF2B5EF4-FFF2-40B4-BE49-F238E27FC236}">
                <a16:creationId xmlns:a16="http://schemas.microsoft.com/office/drawing/2014/main" id="{F1C3A053-D239-0451-C5C4-95E9409F9762}"/>
              </a:ext>
            </a:extLst>
          </p:cNvPr>
          <p:cNvSpPr txBox="1"/>
          <p:nvPr/>
        </p:nvSpPr>
        <p:spPr>
          <a:xfrm>
            <a:off x="1104090" y="4495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BEFORE YOU GO.......</a:t>
            </a:r>
          </a:p>
        </p:txBody>
      </p:sp>
      <p:sp>
        <p:nvSpPr>
          <p:cNvPr id="10" name="Rectangle 9">
            <a:extLst>
              <a:ext uri="{FF2B5EF4-FFF2-40B4-BE49-F238E27FC236}">
                <a16:creationId xmlns:a16="http://schemas.microsoft.com/office/drawing/2014/main" id="{A7CF108F-1509-56BF-934F-E9A1755F8D45}"/>
              </a:ext>
            </a:extLst>
          </p:cNvPr>
          <p:cNvSpPr/>
          <p:nvPr/>
        </p:nvSpPr>
        <p:spPr>
          <a:xfrm>
            <a:off x="2252940" y="1117308"/>
            <a:ext cx="8206093" cy="923330"/>
          </a:xfrm>
          <a:prstGeom prst="rect">
            <a:avLst/>
          </a:prstGeom>
          <a:noFill/>
        </p:spPr>
        <p:txBody>
          <a:bodyPr wrap="none" lIns="91440" tIns="45720" rIns="91440" bIns="45720" anchor="t">
            <a:spAutoFit/>
          </a:bodyPr>
          <a:lstStyle/>
          <a:p>
            <a:pPr algn="ctr"/>
            <a:r>
              <a:rPr lang="en-US" sz="5400" b="1" dirty="0">
                <a:ln w="9525">
                  <a:solidFill>
                    <a:srgbClr val="00FFFF"/>
                  </a:solidFill>
                  <a:prstDash val="solid"/>
                </a:ln>
                <a:solidFill>
                  <a:srgbClr val="0066FF"/>
                </a:solidFill>
                <a:effectLst>
                  <a:outerShdw blurRad="12700" dist="38100" dir="2700000" algn="tl" rotWithShape="0">
                    <a:schemeClr val="accent5">
                      <a:lumMod val="60000"/>
                      <a:lumOff val="40000"/>
                    </a:schemeClr>
                  </a:outerShdw>
                </a:effectLst>
                <a:latin typeface="Algerian"/>
              </a:rPr>
              <a:t>WHAT IS PROBABILITY  ? </a:t>
            </a:r>
            <a:endParaRPr lang="en-US" sz="5400" b="1" cap="none" spc="0" dirty="0">
              <a:ln w="9525">
                <a:solidFill>
                  <a:srgbClr val="00FFFF"/>
                </a:solidFill>
                <a:prstDash val="solid"/>
              </a:ln>
              <a:solidFill>
                <a:srgbClr val="0066FF"/>
              </a:solidFill>
              <a:effectLst>
                <a:outerShdw blurRad="12700" dist="38100" dir="2700000" algn="tl" rotWithShape="0">
                  <a:schemeClr val="accent5">
                    <a:lumMod val="60000"/>
                    <a:lumOff val="40000"/>
                  </a:schemeClr>
                </a:outerShdw>
              </a:effectLst>
              <a:latin typeface="Algerian" panose="04020705040A02060702" pitchFamily="82" charset="0"/>
            </a:endParaRPr>
          </a:p>
        </p:txBody>
      </p:sp>
      <p:pic>
        <p:nvPicPr>
          <p:cNvPr id="14" name="Picture 17" descr="A picture containing automaton&#10;&#10;Description automatically generated">
            <a:extLst>
              <a:ext uri="{FF2B5EF4-FFF2-40B4-BE49-F238E27FC236}">
                <a16:creationId xmlns:a16="http://schemas.microsoft.com/office/drawing/2014/main" id="{A7BE4EC1-7759-DAE2-33B0-2BD389989254}"/>
              </a:ext>
            </a:extLst>
          </p:cNvPr>
          <p:cNvPicPr>
            <a:picLocks noChangeAspect="1"/>
          </p:cNvPicPr>
          <p:nvPr/>
        </p:nvPicPr>
        <p:blipFill>
          <a:blip r:embed="rId4"/>
          <a:stretch>
            <a:fillRect/>
          </a:stretch>
        </p:blipFill>
        <p:spPr>
          <a:xfrm>
            <a:off x="147420" y="41100"/>
            <a:ext cx="1081617" cy="1049867"/>
          </a:xfrm>
          <a:prstGeom prst="rect">
            <a:avLst/>
          </a:prstGeom>
        </p:spPr>
      </p:pic>
      <p:pic>
        <p:nvPicPr>
          <p:cNvPr id="3" name="Picture 2">
            <a:extLst>
              <a:ext uri="{FF2B5EF4-FFF2-40B4-BE49-F238E27FC236}">
                <a16:creationId xmlns:a16="http://schemas.microsoft.com/office/drawing/2014/main" id="{BDF70991-CA4E-1537-A536-F36586D46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6101" y="4094519"/>
            <a:ext cx="1904952" cy="1445687"/>
          </a:xfrm>
          <a:prstGeom prst="ellipse">
            <a:avLst/>
          </a:prstGeom>
          <a:ln>
            <a:noFill/>
          </a:ln>
          <a:effectLst>
            <a:softEdge rad="112500"/>
          </a:effectLst>
        </p:spPr>
      </p:pic>
    </p:spTree>
    <p:extLst>
      <p:ext uri="{BB962C8B-B14F-4D97-AF65-F5344CB8AC3E}">
        <p14:creationId xmlns:p14="http://schemas.microsoft.com/office/powerpoint/2010/main" val="303071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up)">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1">
                <a:extLst>
                  <a:ext uri="{FF2B5EF4-FFF2-40B4-BE49-F238E27FC236}">
                    <a16:creationId xmlns:a16="http://schemas.microsoft.com/office/drawing/2014/main" id="{0C354374-DD6D-E006-8077-C667ADB5CBD2}"/>
                  </a:ext>
                </a:extLst>
              </p:cNvPr>
              <p:cNvSpPr>
                <a:spLocks noGrp="1" noChangeArrowheads="1"/>
              </p:cNvSpPr>
              <p:nvPr>
                <p:ph type="title"/>
              </p:nvPr>
            </p:nvSpPr>
            <p:spPr bwMode="auto">
              <a:xfrm>
                <a:off x="917158" y="2244296"/>
                <a:ext cx="9009888" cy="133953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Open Sans" panose="020B0606030504020204" pitchFamily="34" charset="0"/>
                    <a:cs typeface="Open Sans" panose="020B0606030504020204" pitchFamily="34" charset="0"/>
                  </a:rPr>
                  <a:t>It</a:t>
                </a:r>
                <a:r>
                  <a:rPr kumimoji="0" lang="en-US" altLang="en-US" sz="1200" b="0" i="0" u="none" strike="noStrike" cap="none" normalizeH="0" baseline="0" dirty="0">
                    <a:ln>
                      <a:noFill/>
                    </a:ln>
                    <a:solidFill>
                      <a:srgbClr val="000000"/>
                    </a:solidFill>
                    <a:effectLst/>
                    <a:latin typeface="Open Sans" panose="020B0606030504020204" pitchFamily="34" charset="0"/>
                    <a:cs typeface="Open Sans" panose="020B0606030504020204" pitchFamily="34" charset="0"/>
                  </a:rPr>
                  <a:t> </a:t>
                </a:r>
                <a:r>
                  <a:rPr kumimoji="0" lang="en-US" altLang="en-US" sz="1800" b="0" i="0" u="none" strike="noStrike" cap="none" normalizeH="0" baseline="0" dirty="0">
                    <a:ln>
                      <a:noFill/>
                    </a:ln>
                    <a:solidFill>
                      <a:srgbClr val="000000"/>
                    </a:solidFill>
                    <a:effectLst/>
                    <a:latin typeface="Open Sans" panose="020B0606030504020204" pitchFamily="34" charset="0"/>
                    <a:cs typeface="Open Sans" panose="020B0606030504020204" pitchFamily="34" charset="0"/>
                  </a:rPr>
                  <a:t>is based on the probability that something will happen. Theoretical possibilities are primarily based on the concept of Probability. For example, if a coin is tossed, the chance of a head-turning up will be</a:t>
                </a:r>
                <a:r>
                  <a:rPr kumimoji="0" lang="en-US" altLang="en-US" sz="1800" b="0" i="0" u="none" strike="noStrike" cap="none" normalizeH="0" dirty="0">
                    <a:ln>
                      <a:noFill/>
                    </a:ln>
                    <a:solidFill>
                      <a:srgbClr val="000000"/>
                    </a:solidFill>
                    <a:effectLst/>
                    <a:latin typeface="Open Sans" panose="020B0606030504020204" pitchFamily="34" charset="0"/>
                    <a:cs typeface="Open Sans" panose="020B0606030504020204" pitchFamily="34" charset="0"/>
                  </a:rPr>
                  <a:t> </a:t>
                </a:r>
                <a14:m>
                  <m:oMath xmlns:m="http://schemas.openxmlformats.org/officeDocument/2006/math">
                    <m:f>
                      <m:fPr>
                        <m:ctrlPr>
                          <a:rPr kumimoji="0" lang="en-US" altLang="en-US" sz="1800" b="0" i="1" u="none" strike="noStrike" cap="none" normalizeH="0" smtClean="0">
                            <a:ln>
                              <a:noFill/>
                            </a:ln>
                            <a:solidFill>
                              <a:srgbClr val="000000"/>
                            </a:solidFill>
                            <a:effectLst/>
                            <a:latin typeface="Cambria Math" panose="02040503050406030204" pitchFamily="18" charset="0"/>
                            <a:cs typeface="Open Sans" panose="020B0606030504020204" pitchFamily="34" charset="0"/>
                          </a:rPr>
                        </m:ctrlPr>
                      </m:fPr>
                      <m:num>
                        <m:r>
                          <a:rPr kumimoji="0" lang="en-US" altLang="en-US" sz="1800" b="0" i="1" u="none" strike="noStrike" cap="none" normalizeH="0" smtClean="0">
                            <a:ln>
                              <a:noFill/>
                            </a:ln>
                            <a:solidFill>
                              <a:srgbClr val="000000"/>
                            </a:solidFill>
                            <a:effectLst/>
                            <a:latin typeface="Cambria Math" panose="02040503050406030204" pitchFamily="18" charset="0"/>
                            <a:cs typeface="Open Sans" panose="020B0606030504020204" pitchFamily="34" charset="0"/>
                          </a:rPr>
                          <m:t>1</m:t>
                        </m:r>
                      </m:num>
                      <m:den>
                        <m:r>
                          <a:rPr kumimoji="0" lang="en-US" altLang="en-US" sz="1800" b="0" i="1" u="none" strike="noStrike" cap="none" normalizeH="0" smtClean="0">
                            <a:ln>
                              <a:noFill/>
                            </a:ln>
                            <a:solidFill>
                              <a:srgbClr val="000000"/>
                            </a:solidFill>
                            <a:effectLst/>
                            <a:latin typeface="Cambria Math" panose="02040503050406030204" pitchFamily="18" charset="0"/>
                            <a:cs typeface="Open Sans" panose="020B0606030504020204" pitchFamily="34" charset="0"/>
                          </a:rPr>
                          <m:t>2</m:t>
                        </m:r>
                      </m:den>
                    </m:f>
                    <m:r>
                      <a:rPr kumimoji="0" lang="en-US" altLang="en-US" sz="1800" b="0" i="1" u="none" strike="noStrike" cap="none" normalizeH="0" smtClean="0">
                        <a:ln>
                          <a:noFill/>
                        </a:ln>
                        <a:solidFill>
                          <a:srgbClr val="000000"/>
                        </a:solidFill>
                        <a:effectLst/>
                        <a:latin typeface="Cambria Math" panose="02040503050406030204" pitchFamily="18" charset="0"/>
                        <a:cs typeface="Open Sans" panose="020B0606030504020204" pitchFamily="34" charset="0"/>
                      </a:rPr>
                      <m:t> .</m:t>
                    </m:r>
                  </m:oMath>
                </a14:m>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 name="Rectangle 1">
                <a:extLst>
                  <a:ext uri="{FF2B5EF4-FFF2-40B4-BE49-F238E27FC236}">
                    <a16:creationId xmlns:a16="http://schemas.microsoft.com/office/drawing/2014/main" id="{0C354374-DD6D-E006-8077-C667ADB5CBD2}"/>
                  </a:ext>
                </a:extLst>
              </p:cNvPr>
              <p:cNvSpPr>
                <a:spLocks noGrp="1" noRot="1" noChangeAspect="1" noMove="1" noResize="1" noEditPoints="1" noAdjustHandles="1" noChangeArrowheads="1" noChangeShapeType="1" noTextEdit="1"/>
              </p:cNvSpPr>
              <p:nvPr>
                <p:ph type="title"/>
              </p:nvPr>
            </p:nvSpPr>
            <p:spPr bwMode="auto">
              <a:xfrm>
                <a:off x="917158" y="2244296"/>
                <a:ext cx="9009888" cy="1339534"/>
              </a:xfrm>
              <a:prstGeom prst="rect">
                <a:avLst/>
              </a:prstGeom>
              <a:blipFill>
                <a:blip r:embed="rId2"/>
                <a:stretch>
                  <a:fillRect l="-541" t="-90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1">
                <a:extLst>
                  <a:ext uri="{FF2B5EF4-FFF2-40B4-BE49-F238E27FC236}">
                    <a16:creationId xmlns:a16="http://schemas.microsoft.com/office/drawing/2014/main" id="{AB07C006-63AF-323A-9131-0F3C46A59627}"/>
                  </a:ext>
                </a:extLst>
              </p:cNvPr>
              <p:cNvSpPr txBox="1">
                <a:spLocks noChangeArrowheads="1"/>
              </p:cNvSpPr>
              <p:nvPr/>
            </p:nvSpPr>
            <p:spPr bwMode="auto">
              <a:xfrm>
                <a:off x="838200" y="4605919"/>
                <a:ext cx="9009888" cy="16182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algn="l" defTabSz="914400" rtl="0" eaLnBrk="0" fontAlgn="base" latinLnBrk="0" hangingPunct="0">
                  <a:lnSpc>
                    <a:spcPct val="90000"/>
                  </a:lnSpc>
                  <a:spcBef>
                    <a:spcPct val="0"/>
                  </a:spcBef>
                  <a:spcAft>
                    <a:spcPct val="0"/>
                  </a:spcAft>
                  <a:buNone/>
                  <a:defRPr sz="4400" kern="1200">
                    <a:solidFill>
                      <a:schemeClr val="tx1"/>
                    </a:solidFill>
                    <a:latin typeface="Arial" panose="020B0604020202020204" pitchFamily="34" charset="0"/>
                    <a:ea typeface="+mj-ea"/>
                    <a:cs typeface="+mj-cs"/>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sz="1800" b="0" i="0" dirty="0">
                    <a:solidFill>
                      <a:srgbClr val="000000"/>
                    </a:solidFill>
                    <a:effectLst/>
                    <a:latin typeface="Open Sans" panose="020B0606030504020204" pitchFamily="34" charset="0"/>
                  </a:rPr>
                  <a:t>It is based on the basis of test recognition. Test scores can be calculated based on the number of possible results for the total number of tests. For example, if a coin is thrown 10 times and heads are recorded 6 times at a time, the probability of checking heads is </a:t>
                </a:r>
                <a14:m>
                  <m:oMath xmlns:m="http://schemas.openxmlformats.org/officeDocument/2006/math">
                    <m:f>
                      <m:fPr>
                        <m:ctrlPr>
                          <a:rPr lang="en-US" sz="1800" b="0" i="1" smtClean="0">
                            <a:solidFill>
                              <a:srgbClr val="000000"/>
                            </a:solidFill>
                            <a:effectLst/>
                            <a:latin typeface="Cambria Math" panose="02040503050406030204" pitchFamily="18" charset="0"/>
                          </a:rPr>
                        </m:ctrlPr>
                      </m:fPr>
                      <m:num>
                        <m:r>
                          <a:rPr lang="en-US" sz="1800" b="0" i="1" smtClean="0">
                            <a:solidFill>
                              <a:srgbClr val="000000"/>
                            </a:solidFill>
                            <a:effectLst/>
                            <a:latin typeface="Cambria Math" panose="02040503050406030204" pitchFamily="18" charset="0"/>
                          </a:rPr>
                          <m:t>6</m:t>
                        </m:r>
                      </m:num>
                      <m:den>
                        <m:r>
                          <a:rPr lang="en-US" sz="1800" b="0" i="1" smtClean="0">
                            <a:solidFill>
                              <a:srgbClr val="000000"/>
                            </a:solidFill>
                            <a:effectLst/>
                            <a:latin typeface="Cambria Math" panose="02040503050406030204" pitchFamily="18" charset="0"/>
                          </a:rPr>
                          <m:t>10</m:t>
                        </m:r>
                      </m:den>
                    </m:f>
                    <m:r>
                      <a:rPr lang="en-US" sz="1800" b="0" i="1" smtClean="0">
                        <a:solidFill>
                          <a:srgbClr val="000000"/>
                        </a:solidFill>
                        <a:effectLst/>
                        <a:latin typeface="Cambria Math" panose="02040503050406030204" pitchFamily="18" charset="0"/>
                      </a:rPr>
                      <m:t>𝑜𝑟</m:t>
                    </m:r>
                    <m:r>
                      <a:rPr lang="en-US" sz="1800" b="0" i="1" smtClean="0">
                        <a:solidFill>
                          <a:srgbClr val="000000"/>
                        </a:solidFill>
                        <a:effectLst/>
                        <a:latin typeface="Cambria Math" panose="02040503050406030204" pitchFamily="18" charset="0"/>
                      </a:rPr>
                      <m:t> </m:t>
                    </m:r>
                    <m:f>
                      <m:fPr>
                        <m:ctrlPr>
                          <a:rPr lang="en-US" sz="1800" b="0" i="1" smtClean="0">
                            <a:solidFill>
                              <a:srgbClr val="000000"/>
                            </a:solidFill>
                            <a:effectLst/>
                            <a:latin typeface="Cambria Math" panose="02040503050406030204" pitchFamily="18" charset="0"/>
                          </a:rPr>
                        </m:ctrlPr>
                      </m:fPr>
                      <m:num>
                        <m:r>
                          <a:rPr lang="en-US" sz="1800" b="0" i="1" smtClean="0">
                            <a:solidFill>
                              <a:srgbClr val="000000"/>
                            </a:solidFill>
                            <a:effectLst/>
                            <a:latin typeface="Cambria Math" panose="02040503050406030204" pitchFamily="18" charset="0"/>
                          </a:rPr>
                          <m:t>3</m:t>
                        </m:r>
                      </m:num>
                      <m:den>
                        <m:r>
                          <a:rPr lang="en-US" sz="1800" b="0" i="1" smtClean="0">
                            <a:solidFill>
                              <a:srgbClr val="000000"/>
                            </a:solidFill>
                            <a:effectLst/>
                            <a:latin typeface="Cambria Math" panose="02040503050406030204" pitchFamily="18" charset="0"/>
                          </a:rPr>
                          <m:t>5</m:t>
                        </m:r>
                      </m:den>
                    </m:f>
                  </m:oMath>
                </a14:m>
                <a:br>
                  <a:rPr lang="en-US" altLang="en-US" sz="800" dirty="0"/>
                </a:br>
                <a:endParaRPr lang="en-US" altLang="en-US" sz="1800" dirty="0"/>
              </a:p>
            </p:txBody>
          </p:sp>
        </mc:Choice>
        <mc:Fallback xmlns="">
          <p:sp>
            <p:nvSpPr>
              <p:cNvPr id="5" name="Rectangle 1">
                <a:extLst>
                  <a:ext uri="{FF2B5EF4-FFF2-40B4-BE49-F238E27FC236}">
                    <a16:creationId xmlns:a16="http://schemas.microsoft.com/office/drawing/2014/main" id="{AB07C006-63AF-323A-9131-0F3C46A59627}"/>
                  </a:ext>
                </a:extLst>
              </p:cNvPr>
              <p:cNvSpPr txBox="1">
                <a:spLocks noRot="1" noChangeAspect="1" noMove="1" noResize="1" noEditPoints="1" noAdjustHandles="1" noChangeArrowheads="1" noChangeShapeType="1" noTextEdit="1"/>
              </p:cNvSpPr>
              <p:nvPr/>
            </p:nvSpPr>
            <p:spPr bwMode="auto">
              <a:xfrm>
                <a:off x="838200" y="4605919"/>
                <a:ext cx="9009888" cy="1618264"/>
              </a:xfrm>
              <a:prstGeom prst="rect">
                <a:avLst/>
              </a:prstGeom>
              <a:blipFill>
                <a:blip r:embed="rId3"/>
                <a:stretch>
                  <a:fillRect l="-609" t="-11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9" name="Picture 8">
            <a:extLst>
              <a:ext uri="{FF2B5EF4-FFF2-40B4-BE49-F238E27FC236}">
                <a16:creationId xmlns:a16="http://schemas.microsoft.com/office/drawing/2014/main" id="{E8E4BA0F-5C24-ECD3-BB79-A2D9E0720287}"/>
              </a:ext>
            </a:extLst>
          </p:cNvPr>
          <p:cNvPicPr>
            <a:picLocks noChangeAspect="1"/>
          </p:cNvPicPr>
          <p:nvPr/>
        </p:nvPicPr>
        <p:blipFill rotWithShape="1">
          <a:blip r:embed="rId4">
            <a:extLst>
              <a:ext uri="{28A0092B-C50C-407E-A947-70E740481C1C}">
                <a14:useLocalDpi xmlns:a14="http://schemas.microsoft.com/office/drawing/2010/main" val="0"/>
              </a:ext>
            </a:extLst>
          </a:blip>
          <a:srcRect l="8131" t="10356" r="52490" b="76570"/>
          <a:stretch/>
        </p:blipFill>
        <p:spPr>
          <a:xfrm>
            <a:off x="1051740" y="1161925"/>
            <a:ext cx="3778620" cy="8966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Box 9">
            <a:extLst>
              <a:ext uri="{FF2B5EF4-FFF2-40B4-BE49-F238E27FC236}">
                <a16:creationId xmlns:a16="http://schemas.microsoft.com/office/drawing/2014/main" id="{0125304F-AE63-B42C-1FAB-70CF42E36CD5}"/>
              </a:ext>
            </a:extLst>
          </p:cNvPr>
          <p:cNvSpPr txBox="1"/>
          <p:nvPr/>
        </p:nvSpPr>
        <p:spPr>
          <a:xfrm>
            <a:off x="1945117" y="1423805"/>
            <a:ext cx="2885243" cy="369332"/>
          </a:xfrm>
          <a:prstGeom prst="rect">
            <a:avLst/>
          </a:prstGeom>
          <a:noFill/>
        </p:spPr>
        <p:txBody>
          <a:bodyPr wrap="square" rtlCol="0">
            <a:spAutoFit/>
          </a:bodyPr>
          <a:lstStyle/>
          <a:p>
            <a:r>
              <a:rPr lang="en-US" dirty="0"/>
              <a:t>THEROTICAL PROBABILITY</a:t>
            </a:r>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1F5A021C-16E2-3988-6242-79A9F9B0759C}"/>
                  </a:ext>
                </a:extLst>
              </p14:cNvPr>
              <p14:cNvContentPartPr/>
              <p14:nvPr/>
            </p14:nvContentPartPr>
            <p14:xfrm>
              <a:off x="5060073" y="461073"/>
              <a:ext cx="360" cy="360"/>
            </p14:xfrm>
          </p:contentPart>
        </mc:Choice>
        <mc:Fallback xmlns="">
          <p:pic>
            <p:nvPicPr>
              <p:cNvPr id="14" name="Ink 13">
                <a:extLst>
                  <a:ext uri="{FF2B5EF4-FFF2-40B4-BE49-F238E27FC236}">
                    <a16:creationId xmlns:a16="http://schemas.microsoft.com/office/drawing/2014/main" id="{1F5A021C-16E2-3988-6242-79A9F9B0759C}"/>
                  </a:ext>
                </a:extLst>
              </p:cNvPr>
              <p:cNvPicPr/>
              <p:nvPr/>
            </p:nvPicPr>
            <p:blipFill>
              <a:blip r:embed="rId6"/>
              <a:stretch>
                <a:fillRect/>
              </a:stretch>
            </p:blipFill>
            <p:spPr>
              <a:xfrm>
                <a:off x="5042073" y="4434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F44CA82-4A2B-9364-8A06-2931BDC9C878}"/>
                  </a:ext>
                </a:extLst>
              </p14:cNvPr>
              <p14:cNvContentPartPr/>
              <p14:nvPr/>
            </p14:nvContentPartPr>
            <p14:xfrm>
              <a:off x="4315593" y="313113"/>
              <a:ext cx="274680" cy="229680"/>
            </p14:xfrm>
          </p:contentPart>
        </mc:Choice>
        <mc:Fallback xmlns="">
          <p:pic>
            <p:nvPicPr>
              <p:cNvPr id="15" name="Ink 14">
                <a:extLst>
                  <a:ext uri="{FF2B5EF4-FFF2-40B4-BE49-F238E27FC236}">
                    <a16:creationId xmlns:a16="http://schemas.microsoft.com/office/drawing/2014/main" id="{FF44CA82-4A2B-9364-8A06-2931BDC9C878}"/>
                  </a:ext>
                </a:extLst>
              </p:cNvPr>
              <p:cNvPicPr/>
              <p:nvPr/>
            </p:nvPicPr>
            <p:blipFill>
              <a:blip r:embed="rId8"/>
              <a:stretch>
                <a:fillRect/>
              </a:stretch>
            </p:blipFill>
            <p:spPr>
              <a:xfrm>
                <a:off x="4297953" y="295113"/>
                <a:ext cx="3103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C9DB750B-6C60-3402-8D5C-24D010A9A2B1}"/>
                  </a:ext>
                </a:extLst>
              </p14:cNvPr>
              <p14:cNvContentPartPr/>
              <p14:nvPr/>
            </p14:nvContentPartPr>
            <p14:xfrm>
              <a:off x="4103100" y="334800"/>
              <a:ext cx="442440" cy="322560"/>
            </p14:xfrm>
          </p:contentPart>
        </mc:Choice>
        <mc:Fallback xmlns="">
          <p:pic>
            <p:nvPicPr>
              <p:cNvPr id="16" name="Ink 15">
                <a:extLst>
                  <a:ext uri="{FF2B5EF4-FFF2-40B4-BE49-F238E27FC236}">
                    <a16:creationId xmlns:a16="http://schemas.microsoft.com/office/drawing/2014/main" id="{C9DB750B-6C60-3402-8D5C-24D010A9A2B1}"/>
                  </a:ext>
                </a:extLst>
              </p:cNvPr>
              <p:cNvPicPr/>
              <p:nvPr/>
            </p:nvPicPr>
            <p:blipFill>
              <a:blip r:embed="rId10"/>
              <a:stretch>
                <a:fillRect/>
              </a:stretch>
            </p:blipFill>
            <p:spPr>
              <a:xfrm>
                <a:off x="4085460" y="317160"/>
                <a:ext cx="47808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6128C5FA-7554-4A35-5636-F9BA7316FD4D}"/>
                  </a:ext>
                </a:extLst>
              </p14:cNvPr>
              <p14:cNvContentPartPr/>
              <p14:nvPr/>
            </p14:nvContentPartPr>
            <p14:xfrm>
              <a:off x="653580" y="207360"/>
              <a:ext cx="796320" cy="477360"/>
            </p14:xfrm>
          </p:contentPart>
        </mc:Choice>
        <mc:Fallback xmlns="">
          <p:pic>
            <p:nvPicPr>
              <p:cNvPr id="18" name="Ink 17">
                <a:extLst>
                  <a:ext uri="{FF2B5EF4-FFF2-40B4-BE49-F238E27FC236}">
                    <a16:creationId xmlns:a16="http://schemas.microsoft.com/office/drawing/2014/main" id="{6128C5FA-7554-4A35-5636-F9BA7316FD4D}"/>
                  </a:ext>
                </a:extLst>
              </p:cNvPr>
              <p:cNvPicPr/>
              <p:nvPr/>
            </p:nvPicPr>
            <p:blipFill>
              <a:blip r:embed="rId14"/>
              <a:stretch>
                <a:fillRect/>
              </a:stretch>
            </p:blipFill>
            <p:spPr>
              <a:xfrm>
                <a:off x="635580" y="189720"/>
                <a:ext cx="83196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79341E05-104D-7140-173F-93788033D63C}"/>
                  </a:ext>
                </a:extLst>
              </p14:cNvPr>
              <p14:cNvContentPartPr/>
              <p14:nvPr/>
            </p14:nvContentPartPr>
            <p14:xfrm>
              <a:off x="1264860" y="349560"/>
              <a:ext cx="498960" cy="27720"/>
            </p14:xfrm>
          </p:contentPart>
        </mc:Choice>
        <mc:Fallback xmlns="">
          <p:pic>
            <p:nvPicPr>
              <p:cNvPr id="26" name="Ink 25">
                <a:extLst>
                  <a:ext uri="{FF2B5EF4-FFF2-40B4-BE49-F238E27FC236}">
                    <a16:creationId xmlns:a16="http://schemas.microsoft.com/office/drawing/2014/main" id="{79341E05-104D-7140-173F-93788033D63C}"/>
                  </a:ext>
                </a:extLst>
              </p:cNvPr>
              <p:cNvPicPr/>
              <p:nvPr/>
            </p:nvPicPr>
            <p:blipFill>
              <a:blip r:embed="rId24"/>
              <a:stretch>
                <a:fillRect/>
              </a:stretch>
            </p:blipFill>
            <p:spPr>
              <a:xfrm>
                <a:off x="1246860" y="331920"/>
                <a:ext cx="5346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595DC85B-3CCE-A47C-F1D1-CF7AF542FF65}"/>
                  </a:ext>
                </a:extLst>
              </p14:cNvPr>
              <p14:cNvContentPartPr/>
              <p14:nvPr/>
            </p14:nvContentPartPr>
            <p14:xfrm>
              <a:off x="3981060" y="353520"/>
              <a:ext cx="484560" cy="149760"/>
            </p14:xfrm>
          </p:contentPart>
        </mc:Choice>
        <mc:Fallback xmlns="">
          <p:pic>
            <p:nvPicPr>
              <p:cNvPr id="27" name="Ink 26">
                <a:extLst>
                  <a:ext uri="{FF2B5EF4-FFF2-40B4-BE49-F238E27FC236}">
                    <a16:creationId xmlns:a16="http://schemas.microsoft.com/office/drawing/2014/main" id="{595DC85B-3CCE-A47C-F1D1-CF7AF542FF65}"/>
                  </a:ext>
                </a:extLst>
              </p:cNvPr>
              <p:cNvPicPr/>
              <p:nvPr/>
            </p:nvPicPr>
            <p:blipFill>
              <a:blip r:embed="rId26"/>
              <a:stretch>
                <a:fillRect/>
              </a:stretch>
            </p:blipFill>
            <p:spPr>
              <a:xfrm>
                <a:off x="3963420" y="335520"/>
                <a:ext cx="5202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0633EDF8-750B-F97D-5E89-A6119A703A96}"/>
                  </a:ext>
                </a:extLst>
              </p14:cNvPr>
              <p14:cNvContentPartPr/>
              <p14:nvPr/>
            </p14:nvContentPartPr>
            <p14:xfrm>
              <a:off x="1539180" y="348480"/>
              <a:ext cx="2852280" cy="28800"/>
            </p14:xfrm>
          </p:contentPart>
        </mc:Choice>
        <mc:Fallback xmlns="">
          <p:pic>
            <p:nvPicPr>
              <p:cNvPr id="28" name="Ink 27">
                <a:extLst>
                  <a:ext uri="{FF2B5EF4-FFF2-40B4-BE49-F238E27FC236}">
                    <a16:creationId xmlns:a16="http://schemas.microsoft.com/office/drawing/2014/main" id="{0633EDF8-750B-F97D-5E89-A6119A703A96}"/>
                  </a:ext>
                </a:extLst>
              </p:cNvPr>
              <p:cNvPicPr/>
              <p:nvPr/>
            </p:nvPicPr>
            <p:blipFill>
              <a:blip r:embed="rId28"/>
              <a:stretch>
                <a:fillRect/>
              </a:stretch>
            </p:blipFill>
            <p:spPr>
              <a:xfrm>
                <a:off x="1521180" y="330840"/>
                <a:ext cx="2887920" cy="64440"/>
              </a:xfrm>
              <a:prstGeom prst="rect">
                <a:avLst/>
              </a:prstGeom>
            </p:spPr>
          </p:pic>
        </mc:Fallback>
      </mc:AlternateContent>
      <p:pic>
        <p:nvPicPr>
          <p:cNvPr id="30" name="Picture 29">
            <a:extLst>
              <a:ext uri="{FF2B5EF4-FFF2-40B4-BE49-F238E27FC236}">
                <a16:creationId xmlns:a16="http://schemas.microsoft.com/office/drawing/2014/main" id="{250E7E09-313D-F70B-A191-7112BFA4601E}"/>
              </a:ext>
            </a:extLst>
          </p:cNvPr>
          <p:cNvPicPr>
            <a:picLocks noChangeAspect="1"/>
          </p:cNvPicPr>
          <p:nvPr/>
        </p:nvPicPr>
        <p:blipFill rotWithShape="1">
          <a:blip r:embed="rId29">
            <a:extLst>
              <a:ext uri="{28A0092B-C50C-407E-A947-70E740481C1C}">
                <a14:useLocalDpi xmlns:a14="http://schemas.microsoft.com/office/drawing/2010/main" val="0"/>
              </a:ext>
            </a:extLst>
          </a:blip>
          <a:srcRect l="8633" t="28749" r="52627" b="58954"/>
          <a:stretch/>
        </p:blipFill>
        <p:spPr>
          <a:xfrm>
            <a:off x="1015036" y="3461864"/>
            <a:ext cx="3690129" cy="8433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278F3EB8-F090-D579-4B96-42A6C89C6586}"/>
                  </a:ext>
                </a:extLst>
              </p14:cNvPr>
              <p14:cNvContentPartPr/>
              <p14:nvPr/>
            </p14:nvContentPartPr>
            <p14:xfrm>
              <a:off x="5783400" y="3337200"/>
              <a:ext cx="360" cy="360"/>
            </p14:xfrm>
          </p:contentPart>
        </mc:Choice>
        <mc:Fallback xmlns="">
          <p:pic>
            <p:nvPicPr>
              <p:cNvPr id="31" name="Ink 30">
                <a:extLst>
                  <a:ext uri="{FF2B5EF4-FFF2-40B4-BE49-F238E27FC236}">
                    <a16:creationId xmlns:a16="http://schemas.microsoft.com/office/drawing/2014/main" id="{278F3EB8-F090-D579-4B96-42A6C89C6586}"/>
                  </a:ext>
                </a:extLst>
              </p:cNvPr>
              <p:cNvPicPr/>
              <p:nvPr/>
            </p:nvPicPr>
            <p:blipFill>
              <a:blip r:embed="rId6"/>
              <a:stretch>
                <a:fillRect/>
              </a:stretch>
            </p:blipFill>
            <p:spPr>
              <a:xfrm>
                <a:off x="5765400" y="331920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Ink 11">
                <a:extLst>
                  <a:ext uri="{FF2B5EF4-FFF2-40B4-BE49-F238E27FC236}">
                    <a16:creationId xmlns:a16="http://schemas.microsoft.com/office/drawing/2014/main" id="{99F81C38-6D9A-A4DD-A7EC-1A76A5FA456E}"/>
                  </a:ext>
                </a:extLst>
              </p14:cNvPr>
              <p14:cNvContentPartPr/>
              <p14:nvPr/>
            </p14:nvContentPartPr>
            <p14:xfrm>
              <a:off x="4340793" y="3471033"/>
              <a:ext cx="360" cy="360"/>
            </p14:xfrm>
          </p:contentPart>
        </mc:Choice>
        <mc:Fallback xmlns="">
          <p:pic>
            <p:nvPicPr>
              <p:cNvPr id="12" name="Ink 11">
                <a:extLst>
                  <a:ext uri="{FF2B5EF4-FFF2-40B4-BE49-F238E27FC236}">
                    <a16:creationId xmlns:a16="http://schemas.microsoft.com/office/drawing/2014/main" id="{99F81C38-6D9A-A4DD-A7EC-1A76A5FA456E}"/>
                  </a:ext>
                </a:extLst>
              </p:cNvPr>
              <p:cNvPicPr/>
              <p:nvPr/>
            </p:nvPicPr>
            <p:blipFill>
              <a:blip r:embed="rId34"/>
              <a:stretch>
                <a:fillRect/>
              </a:stretch>
            </p:blipFill>
            <p:spPr>
              <a:xfrm>
                <a:off x="4322793" y="34530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Ink 18">
                <a:extLst>
                  <a:ext uri="{FF2B5EF4-FFF2-40B4-BE49-F238E27FC236}">
                    <a16:creationId xmlns:a16="http://schemas.microsoft.com/office/drawing/2014/main" id="{B493F6AD-E70A-CAC0-6DCE-4A9E9DDD8C28}"/>
                  </a:ext>
                </a:extLst>
              </p14:cNvPr>
              <p14:cNvContentPartPr/>
              <p14:nvPr/>
            </p14:nvContentPartPr>
            <p14:xfrm>
              <a:off x="1553313" y="3914553"/>
              <a:ext cx="360" cy="360"/>
            </p14:xfrm>
          </p:contentPart>
        </mc:Choice>
        <mc:Fallback xmlns="">
          <p:pic>
            <p:nvPicPr>
              <p:cNvPr id="19" name="Ink 18">
                <a:extLst>
                  <a:ext uri="{FF2B5EF4-FFF2-40B4-BE49-F238E27FC236}">
                    <a16:creationId xmlns:a16="http://schemas.microsoft.com/office/drawing/2014/main" id="{B493F6AD-E70A-CAC0-6DCE-4A9E9DDD8C28}"/>
                  </a:ext>
                </a:extLst>
              </p:cNvPr>
              <p:cNvPicPr/>
              <p:nvPr/>
            </p:nvPicPr>
            <p:blipFill>
              <a:blip r:embed="rId34"/>
              <a:stretch>
                <a:fillRect/>
              </a:stretch>
            </p:blipFill>
            <p:spPr>
              <a:xfrm>
                <a:off x="1535313" y="389691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43A3F7D6-B566-22B7-EE58-7D0153353CD4}"/>
                  </a:ext>
                </a:extLst>
              </p14:cNvPr>
              <p14:cNvContentPartPr/>
              <p14:nvPr/>
            </p14:nvContentPartPr>
            <p14:xfrm>
              <a:off x="1472313" y="3690273"/>
              <a:ext cx="171720" cy="340920"/>
            </p14:xfrm>
          </p:contentPart>
        </mc:Choice>
        <mc:Fallback xmlns="">
          <p:pic>
            <p:nvPicPr>
              <p:cNvPr id="20" name="Ink 19">
                <a:extLst>
                  <a:ext uri="{FF2B5EF4-FFF2-40B4-BE49-F238E27FC236}">
                    <a16:creationId xmlns:a16="http://schemas.microsoft.com/office/drawing/2014/main" id="{43A3F7D6-B566-22B7-EE58-7D0153353CD4}"/>
                  </a:ext>
                </a:extLst>
              </p:cNvPr>
              <p:cNvPicPr/>
              <p:nvPr/>
            </p:nvPicPr>
            <p:blipFill>
              <a:blip r:embed="rId39"/>
              <a:stretch>
                <a:fillRect/>
              </a:stretch>
            </p:blipFill>
            <p:spPr>
              <a:xfrm>
                <a:off x="1454673" y="3672273"/>
                <a:ext cx="207360" cy="376560"/>
              </a:xfrm>
              <a:prstGeom prst="rect">
                <a:avLst/>
              </a:prstGeom>
            </p:spPr>
          </p:pic>
        </mc:Fallback>
      </mc:AlternateContent>
      <p:sp>
        <p:nvSpPr>
          <p:cNvPr id="41" name="Rectangle 40">
            <a:extLst>
              <a:ext uri="{FF2B5EF4-FFF2-40B4-BE49-F238E27FC236}">
                <a16:creationId xmlns:a16="http://schemas.microsoft.com/office/drawing/2014/main" id="{B75E0F3D-C70E-C16F-2325-F247BA35962C}"/>
              </a:ext>
            </a:extLst>
          </p:cNvPr>
          <p:cNvSpPr/>
          <p:nvPr/>
        </p:nvSpPr>
        <p:spPr>
          <a:xfrm>
            <a:off x="1431867" y="3583830"/>
            <a:ext cx="292746" cy="523220"/>
          </a:xfrm>
          <a:prstGeom prst="rect">
            <a:avLst/>
          </a:prstGeom>
          <a:noFill/>
        </p:spPr>
        <p:txBody>
          <a:bodyPr wrap="square" lIns="91440" tIns="45720" rIns="91440" bIns="45720">
            <a:spAutoFit/>
          </a:bodyPr>
          <a:lstStyle/>
          <a:p>
            <a:pPr algn="ctr"/>
            <a:r>
              <a:rPr lang="en-US" sz="2800" b="0" cap="none" spc="0" dirty="0">
                <a:ln w="0"/>
                <a:solidFill>
                  <a:srgbClr val="FF3399"/>
                </a:solidFill>
                <a:effectLst>
                  <a:reflection blurRad="6350" stA="53000" endA="300" endPos="35500" dir="5400000" sy="-90000" algn="bl" rotWithShape="0"/>
                </a:effectLst>
              </a:rPr>
              <a:t>2</a:t>
            </a:r>
          </a:p>
        </p:txBody>
      </p:sp>
      <p:sp>
        <p:nvSpPr>
          <p:cNvPr id="21" name="TextBox 20">
            <a:extLst>
              <a:ext uri="{FF2B5EF4-FFF2-40B4-BE49-F238E27FC236}">
                <a16:creationId xmlns:a16="http://schemas.microsoft.com/office/drawing/2014/main" id="{E94FEC58-872B-AE19-BAC6-05B44CB9561A}"/>
              </a:ext>
            </a:extLst>
          </p:cNvPr>
          <p:cNvSpPr txBox="1"/>
          <p:nvPr/>
        </p:nvSpPr>
        <p:spPr>
          <a:xfrm>
            <a:off x="1783079" y="3703654"/>
            <a:ext cx="3053360" cy="369332"/>
          </a:xfrm>
          <a:prstGeom prst="rect">
            <a:avLst/>
          </a:prstGeom>
          <a:noFill/>
        </p:spPr>
        <p:txBody>
          <a:bodyPr wrap="square" rtlCol="0">
            <a:spAutoFit/>
          </a:bodyPr>
          <a:lstStyle/>
          <a:p>
            <a:r>
              <a:rPr lang="en-US" dirty="0"/>
              <a:t>EXPERIMENTAL PROBABILITY</a:t>
            </a:r>
          </a:p>
        </p:txBody>
      </p:sp>
      <p:sp>
        <p:nvSpPr>
          <p:cNvPr id="37" name="Rectangle 36">
            <a:extLst>
              <a:ext uri="{FF2B5EF4-FFF2-40B4-BE49-F238E27FC236}">
                <a16:creationId xmlns:a16="http://schemas.microsoft.com/office/drawing/2014/main" id="{4A05D1EF-816E-982D-2919-225479B8BBD5}"/>
              </a:ext>
            </a:extLst>
          </p:cNvPr>
          <p:cNvSpPr/>
          <p:nvPr/>
        </p:nvSpPr>
        <p:spPr>
          <a:xfrm>
            <a:off x="2347830" y="152596"/>
            <a:ext cx="7106434" cy="830997"/>
          </a:xfrm>
          <a:prstGeom prst="rect">
            <a:avLst/>
          </a:prstGeom>
          <a:noFill/>
        </p:spPr>
        <p:txBody>
          <a:bodyPr wrap="none" lIns="91440" tIns="45720" rIns="91440" bIns="45720">
            <a:spAutoFit/>
          </a:bodyPr>
          <a:lstStyle/>
          <a:p>
            <a:pPr algn="ctr"/>
            <a:r>
              <a:rPr lang="en-US" sz="4800" b="1" dirty="0">
                <a:ln w="10160">
                  <a:solidFill>
                    <a:srgbClr val="FF0597"/>
                  </a:solidFill>
                  <a:prstDash val="solid"/>
                </a:ln>
                <a:solidFill>
                  <a:srgbClr val="CC3399"/>
                </a:solidFill>
                <a:effectLst>
                  <a:outerShdw blurRad="38100" dist="22860" dir="5400000" algn="tl" rotWithShape="0">
                    <a:srgbClr val="000000">
                      <a:alpha val="30000"/>
                    </a:srgbClr>
                  </a:outerShdw>
                </a:effectLst>
                <a:latin typeface="Pristina" panose="03060402040406080204" pitchFamily="66" charset="0"/>
              </a:rPr>
              <a:t>TYPES  OF  PROBABILITY</a:t>
            </a:r>
            <a:endParaRPr lang="en-US" sz="4800" b="1" cap="none" spc="0" dirty="0">
              <a:ln w="10160">
                <a:solidFill>
                  <a:srgbClr val="FF0597"/>
                </a:solidFill>
                <a:prstDash val="solid"/>
              </a:ln>
              <a:solidFill>
                <a:srgbClr val="CC3399"/>
              </a:solidFill>
              <a:effectLst>
                <a:outerShdw blurRad="38100" dist="22860" dir="5400000" algn="tl" rotWithShape="0">
                  <a:srgbClr val="000000">
                    <a:alpha val="30000"/>
                  </a:srgbClr>
                </a:outerShdw>
              </a:effectLst>
              <a:latin typeface="Pristina" panose="03060402040406080204" pitchFamily="66" charset="0"/>
            </a:endParaRPr>
          </a:p>
        </p:txBody>
      </p:sp>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2D92822B-EA47-64B0-37F2-A9047E02857D}"/>
                  </a:ext>
                </a:extLst>
              </p14:cNvPr>
              <p14:cNvContentPartPr/>
              <p14:nvPr/>
            </p14:nvContentPartPr>
            <p14:xfrm>
              <a:off x="4518633" y="2068113"/>
              <a:ext cx="360" cy="360"/>
            </p14:xfrm>
          </p:contentPart>
        </mc:Choice>
        <mc:Fallback xmlns="">
          <p:pic>
            <p:nvPicPr>
              <p:cNvPr id="39" name="Ink 38">
                <a:extLst>
                  <a:ext uri="{FF2B5EF4-FFF2-40B4-BE49-F238E27FC236}">
                    <a16:creationId xmlns:a16="http://schemas.microsoft.com/office/drawing/2014/main" id="{2D92822B-EA47-64B0-37F2-A9047E02857D}"/>
                  </a:ext>
                </a:extLst>
              </p:cNvPr>
              <p:cNvPicPr/>
              <p:nvPr/>
            </p:nvPicPr>
            <p:blipFill>
              <a:blip r:embed="rId34"/>
              <a:stretch>
                <a:fillRect/>
              </a:stretch>
            </p:blipFill>
            <p:spPr>
              <a:xfrm>
                <a:off x="4500633" y="2050113"/>
                <a:ext cx="36000" cy="36000"/>
              </a:xfrm>
              <a:prstGeom prst="rect">
                <a:avLst/>
              </a:prstGeom>
            </p:spPr>
          </p:pic>
        </mc:Fallback>
      </mc:AlternateContent>
    </p:spTree>
    <p:extLst>
      <p:ext uri="{BB962C8B-B14F-4D97-AF65-F5344CB8AC3E}">
        <p14:creationId xmlns:p14="http://schemas.microsoft.com/office/powerpoint/2010/main" val="1908327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3F3D2E-93E5-83EB-D55D-2F89DFB6E6F3}"/>
              </a:ext>
            </a:extLst>
          </p:cNvPr>
          <p:cNvSpPr>
            <a:spLocks noGrp="1"/>
          </p:cNvSpPr>
          <p:nvPr>
            <p:ph idx="1"/>
          </p:nvPr>
        </p:nvSpPr>
        <p:spPr>
          <a:xfrm>
            <a:off x="483093" y="3429000"/>
            <a:ext cx="11475128" cy="2790891"/>
          </a:xfrm>
        </p:spPr>
        <p:txBody>
          <a:bodyPr>
            <a:normAutofit fontScale="92500" lnSpcReduction="10000"/>
          </a:bodyPr>
          <a:lstStyle/>
          <a:p>
            <a:pPr indent="0" algn="just" rtl="0">
              <a:spcBef>
                <a:spcPts val="0"/>
              </a:spcBef>
              <a:spcAft>
                <a:spcPts val="1000"/>
              </a:spcAft>
              <a:buNone/>
            </a:pPr>
            <a:r>
              <a:rPr lang="en-US" sz="1900" b="1" i="0" u="none" strike="noStrike" dirty="0">
                <a:solidFill>
                  <a:srgbClr val="000000"/>
                </a:solidFill>
                <a:effectLst/>
                <a:latin typeface="Open Sans" panose="020B0606030504020204" pitchFamily="34" charset="0"/>
              </a:rPr>
              <a:t>Kolmogorov's Three Axioms are as follows:-</a:t>
            </a:r>
            <a:endParaRPr lang="en-US" sz="3000" b="0" i="0" dirty="0">
              <a:solidFill>
                <a:srgbClr val="000000"/>
              </a:solidFill>
              <a:effectLst/>
              <a:latin typeface="Open Sans" panose="020B0606030504020204" pitchFamily="34" charset="0"/>
            </a:endParaRPr>
          </a:p>
          <a:p>
            <a:pPr marL="457200" algn="just" rtl="0" fontAlgn="base">
              <a:spcBef>
                <a:spcPts val="0"/>
              </a:spcBef>
              <a:spcAft>
                <a:spcPts val="0"/>
              </a:spcAft>
              <a:buFont typeface="+mj-lt"/>
              <a:buAutoNum type="arabicPeriod"/>
            </a:pPr>
            <a:r>
              <a:rPr lang="en-US" sz="2100" b="0" i="0" u="none" strike="noStrike" dirty="0">
                <a:solidFill>
                  <a:srgbClr val="000000"/>
                </a:solidFill>
                <a:effectLst/>
                <a:latin typeface="Open Sans" panose="020B0606030504020204" pitchFamily="34" charset="0"/>
              </a:rPr>
              <a:t>The probability of an event A is always greater or equal to zero but can never be less than zero.</a:t>
            </a:r>
          </a:p>
          <a:p>
            <a:pPr marL="457200" algn="just" rtl="0" fontAlgn="base">
              <a:spcBef>
                <a:spcPts val="0"/>
              </a:spcBef>
              <a:spcAft>
                <a:spcPts val="0"/>
              </a:spcAft>
              <a:buFont typeface="+mj-lt"/>
              <a:buAutoNum type="arabicPeriod"/>
            </a:pPr>
            <a:endParaRPr lang="en-US" sz="2100" b="0" i="0" u="none" strike="noStrike" dirty="0">
              <a:solidFill>
                <a:srgbClr val="000000"/>
              </a:solidFill>
              <a:effectLst/>
              <a:latin typeface="Open Sans" panose="020B0606030504020204" pitchFamily="34" charset="0"/>
            </a:endParaRPr>
          </a:p>
          <a:p>
            <a:pPr marL="457200" algn="just" rtl="0" fontAlgn="base">
              <a:spcBef>
                <a:spcPts val="0"/>
              </a:spcBef>
              <a:spcAft>
                <a:spcPts val="0"/>
              </a:spcAft>
              <a:buFont typeface="+mj-lt"/>
              <a:buAutoNum type="arabicPeriod"/>
            </a:pPr>
            <a:r>
              <a:rPr lang="en-US" sz="2100" b="0" i="0" u="none" strike="noStrike" dirty="0">
                <a:solidFill>
                  <a:srgbClr val="000000"/>
                </a:solidFill>
                <a:effectLst/>
                <a:latin typeface="Open Sans" panose="020B0606030504020204" pitchFamily="34" charset="0"/>
              </a:rPr>
              <a:t>If S is a sample space, then the probability of occurrence of sample space is always 1. That is, if the experiment is performed, then it is sure to get one of the sample spaces.</a:t>
            </a:r>
          </a:p>
          <a:p>
            <a:pPr marL="457200" algn="just" rtl="0" fontAlgn="base">
              <a:spcBef>
                <a:spcPts val="0"/>
              </a:spcBef>
              <a:spcAft>
                <a:spcPts val="0"/>
              </a:spcAft>
              <a:buFont typeface="+mj-lt"/>
              <a:buAutoNum type="arabicPeriod"/>
            </a:pPr>
            <a:endParaRPr lang="en-US" sz="2100" b="0" i="0" u="none" strike="noStrike" dirty="0">
              <a:solidFill>
                <a:srgbClr val="000000"/>
              </a:solidFill>
              <a:effectLst/>
              <a:latin typeface="Open Sans" panose="020B0606030504020204" pitchFamily="34" charset="0"/>
            </a:endParaRPr>
          </a:p>
          <a:p>
            <a:pPr marL="457200" algn="just" rtl="0" fontAlgn="base">
              <a:spcBef>
                <a:spcPts val="0"/>
              </a:spcBef>
              <a:spcAft>
                <a:spcPts val="0"/>
              </a:spcAft>
              <a:buFont typeface="+mj-lt"/>
              <a:buAutoNum type="arabicPeriod"/>
            </a:pPr>
            <a:r>
              <a:rPr lang="en-US" sz="2100" b="0" i="0" u="none" strike="noStrike" dirty="0">
                <a:solidFill>
                  <a:srgbClr val="000000"/>
                </a:solidFill>
                <a:effectLst/>
                <a:latin typeface="Open Sans" panose="020B0606030504020204" pitchFamily="34" charset="0"/>
              </a:rPr>
              <a:t>For mutually exclusive events, the probability of either of the events happening is the sum of the probability of both the events happening.</a:t>
            </a:r>
          </a:p>
          <a:p>
            <a:pPr indent="0" algn="just" rtl="0" fontAlgn="base">
              <a:spcBef>
                <a:spcPts val="0"/>
              </a:spcBef>
              <a:spcAft>
                <a:spcPts val="0"/>
              </a:spcAft>
              <a:buNone/>
            </a:pPr>
            <a:br>
              <a:rPr lang="en-US" dirty="0"/>
            </a:br>
            <a:endParaRPr lang="en-US" dirty="0"/>
          </a:p>
        </p:txBody>
      </p:sp>
      <p:sp>
        <p:nvSpPr>
          <p:cNvPr id="2" name="TextBox 1">
            <a:extLst>
              <a:ext uri="{FF2B5EF4-FFF2-40B4-BE49-F238E27FC236}">
                <a16:creationId xmlns:a16="http://schemas.microsoft.com/office/drawing/2014/main" id="{3E3A44F2-B8B7-362D-9500-7875F991FB14}"/>
              </a:ext>
            </a:extLst>
          </p:cNvPr>
          <p:cNvSpPr txBox="1"/>
          <p:nvPr/>
        </p:nvSpPr>
        <p:spPr>
          <a:xfrm>
            <a:off x="758300" y="1993921"/>
            <a:ext cx="9009888" cy="1200329"/>
          </a:xfrm>
          <a:prstGeom prst="rect">
            <a:avLst/>
          </a:prstGeom>
          <a:noFill/>
        </p:spPr>
        <p:txBody>
          <a:bodyPr wrap="square">
            <a:spAutoFit/>
          </a:bodyPr>
          <a:lstStyle/>
          <a:p>
            <a:r>
              <a:rPr lang="en-US" b="0" i="0" dirty="0">
                <a:solidFill>
                  <a:srgbClr val="000000"/>
                </a:solidFill>
                <a:effectLst/>
                <a:latin typeface="Open Sans" panose="020B0606030504020204" pitchFamily="34" charset="0"/>
              </a:rPr>
              <a:t>The axiomatic approach to probability was introduced by Russian mathematician Andrey </a:t>
            </a:r>
            <a:r>
              <a:rPr lang="en-US" b="0" i="0" dirty="0" err="1">
                <a:solidFill>
                  <a:srgbClr val="000000"/>
                </a:solidFill>
                <a:effectLst/>
                <a:latin typeface="Open Sans" panose="020B0606030504020204" pitchFamily="34" charset="0"/>
              </a:rPr>
              <a:t>Nikolaevich</a:t>
            </a:r>
            <a:r>
              <a:rPr lang="en-US" b="0" i="0" dirty="0">
                <a:solidFill>
                  <a:srgbClr val="000000"/>
                </a:solidFill>
                <a:effectLst/>
                <a:latin typeface="Open Sans" panose="020B0606030504020204" pitchFamily="34" charset="0"/>
              </a:rPr>
              <a:t> Kolmogorov, who lived from 1903 to 1987. He said that there exist three axioms that can be applied to determine the probability of any event (E). </a:t>
            </a:r>
            <a:endParaRPr lang="en-US" dirty="0"/>
          </a:p>
        </p:txBody>
      </p:sp>
      <p:pic>
        <p:nvPicPr>
          <p:cNvPr id="5" name="Picture 4">
            <a:extLst>
              <a:ext uri="{FF2B5EF4-FFF2-40B4-BE49-F238E27FC236}">
                <a16:creationId xmlns:a16="http://schemas.microsoft.com/office/drawing/2014/main" id="{237D1638-0D1F-1AEB-6737-368F30789FF5}"/>
              </a:ext>
            </a:extLst>
          </p:cNvPr>
          <p:cNvPicPr>
            <a:picLocks noChangeAspect="1"/>
          </p:cNvPicPr>
          <p:nvPr/>
        </p:nvPicPr>
        <p:blipFill rotWithShape="1">
          <a:blip r:embed="rId2">
            <a:extLst>
              <a:ext uri="{28A0092B-C50C-407E-A947-70E740481C1C}">
                <a14:useLocalDpi xmlns:a14="http://schemas.microsoft.com/office/drawing/2010/main" val="0"/>
              </a:ext>
            </a:extLst>
          </a:blip>
          <a:srcRect l="8433" t="64983" r="52591" b="22977"/>
          <a:stretch/>
        </p:blipFill>
        <p:spPr>
          <a:xfrm>
            <a:off x="953609" y="638109"/>
            <a:ext cx="3426781" cy="825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CAC99DD-00EC-34DB-88B8-B2E7FCDC5B4A}"/>
                  </a:ext>
                </a:extLst>
              </p14:cNvPr>
              <p14:cNvContentPartPr/>
              <p14:nvPr/>
            </p14:nvContentPartPr>
            <p14:xfrm>
              <a:off x="5468313" y="1544673"/>
              <a:ext cx="360" cy="360"/>
            </p14:xfrm>
          </p:contentPart>
        </mc:Choice>
        <mc:Fallback xmlns="">
          <p:pic>
            <p:nvPicPr>
              <p:cNvPr id="6" name="Ink 5">
                <a:extLst>
                  <a:ext uri="{FF2B5EF4-FFF2-40B4-BE49-F238E27FC236}">
                    <a16:creationId xmlns:a16="http://schemas.microsoft.com/office/drawing/2014/main" id="{4CAC99DD-00EC-34DB-88B8-B2E7FCDC5B4A}"/>
                  </a:ext>
                </a:extLst>
              </p:cNvPr>
              <p:cNvPicPr/>
              <p:nvPr/>
            </p:nvPicPr>
            <p:blipFill>
              <a:blip r:embed="rId4"/>
              <a:stretch>
                <a:fillRect/>
              </a:stretch>
            </p:blipFill>
            <p:spPr>
              <a:xfrm>
                <a:off x="5450673" y="152667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45F4078-C5D5-9723-52B6-7EAB851B6CE7}"/>
                  </a:ext>
                </a:extLst>
              </p14:cNvPr>
              <p14:cNvContentPartPr/>
              <p14:nvPr/>
            </p14:nvContentPartPr>
            <p14:xfrm>
              <a:off x="1387353" y="922233"/>
              <a:ext cx="131400" cy="274320"/>
            </p14:xfrm>
          </p:contentPart>
        </mc:Choice>
        <mc:Fallback xmlns="">
          <p:pic>
            <p:nvPicPr>
              <p:cNvPr id="7" name="Ink 6">
                <a:extLst>
                  <a:ext uri="{FF2B5EF4-FFF2-40B4-BE49-F238E27FC236}">
                    <a16:creationId xmlns:a16="http://schemas.microsoft.com/office/drawing/2014/main" id="{345F4078-C5D5-9723-52B6-7EAB851B6CE7}"/>
                  </a:ext>
                </a:extLst>
              </p:cNvPr>
              <p:cNvPicPr/>
              <p:nvPr/>
            </p:nvPicPr>
            <p:blipFill>
              <a:blip r:embed="rId6"/>
              <a:stretch>
                <a:fillRect/>
              </a:stretch>
            </p:blipFill>
            <p:spPr>
              <a:xfrm>
                <a:off x="1369713" y="904233"/>
                <a:ext cx="167040" cy="309960"/>
              </a:xfrm>
              <a:prstGeom prst="rect">
                <a:avLst/>
              </a:prstGeom>
            </p:spPr>
          </p:pic>
        </mc:Fallback>
      </mc:AlternateContent>
      <p:sp>
        <p:nvSpPr>
          <p:cNvPr id="8" name="Rectangle 7">
            <a:extLst>
              <a:ext uri="{FF2B5EF4-FFF2-40B4-BE49-F238E27FC236}">
                <a16:creationId xmlns:a16="http://schemas.microsoft.com/office/drawing/2014/main" id="{629CF4D3-B2DC-61E3-0971-F965A8811B79}"/>
              </a:ext>
            </a:extLst>
          </p:cNvPr>
          <p:cNvSpPr/>
          <p:nvPr/>
        </p:nvSpPr>
        <p:spPr>
          <a:xfrm>
            <a:off x="1345401" y="789311"/>
            <a:ext cx="292746" cy="523220"/>
          </a:xfrm>
          <a:prstGeom prst="rect">
            <a:avLst/>
          </a:prstGeom>
          <a:noFill/>
        </p:spPr>
        <p:txBody>
          <a:bodyPr wrap="square" lIns="91440" tIns="45720" rIns="91440" bIns="45720">
            <a:spAutoFit/>
          </a:bodyPr>
          <a:lstStyle/>
          <a:p>
            <a:pPr algn="ctr"/>
            <a:r>
              <a:rPr lang="en-US" sz="2800" dirty="0">
                <a:ln w="0"/>
                <a:solidFill>
                  <a:srgbClr val="0066CC"/>
                </a:solidFill>
                <a:effectLst>
                  <a:reflection blurRad="6350" stA="53000" endA="300" endPos="35500" dir="5400000" sy="-90000" algn="bl" rotWithShape="0"/>
                </a:effectLst>
              </a:rPr>
              <a:t>3</a:t>
            </a:r>
            <a:endParaRPr lang="en-US" sz="2800" b="0" cap="none" spc="0" dirty="0">
              <a:ln w="0"/>
              <a:solidFill>
                <a:srgbClr val="0066CC"/>
              </a:solidFill>
              <a:effectLst>
                <a:reflection blurRad="6350" stA="53000" endA="300" endPos="35500" dir="5400000" sy="-90000" algn="bl" rotWithShape="0"/>
              </a:effectLst>
            </a:endParaRPr>
          </a:p>
        </p:txBody>
      </p:sp>
      <p:sp>
        <p:nvSpPr>
          <p:cNvPr id="9" name="TextBox 8">
            <a:extLst>
              <a:ext uri="{FF2B5EF4-FFF2-40B4-BE49-F238E27FC236}">
                <a16:creationId xmlns:a16="http://schemas.microsoft.com/office/drawing/2014/main" id="{DDEBB59D-93DC-CA65-9AC8-3100A22DD7BB}"/>
              </a:ext>
            </a:extLst>
          </p:cNvPr>
          <p:cNvSpPr txBox="1"/>
          <p:nvPr/>
        </p:nvSpPr>
        <p:spPr>
          <a:xfrm>
            <a:off x="1751120" y="874727"/>
            <a:ext cx="2943382" cy="369332"/>
          </a:xfrm>
          <a:prstGeom prst="rect">
            <a:avLst/>
          </a:prstGeom>
          <a:noFill/>
        </p:spPr>
        <p:txBody>
          <a:bodyPr wrap="square" rtlCol="0">
            <a:spAutoFit/>
          </a:bodyPr>
          <a:lstStyle/>
          <a:p>
            <a:r>
              <a:rPr lang="en-US" dirty="0"/>
              <a:t>AXIOMATIC PROBABILITY</a:t>
            </a:r>
          </a:p>
        </p:txBody>
      </p:sp>
    </p:spTree>
    <p:extLst>
      <p:ext uri="{BB962C8B-B14F-4D97-AF65-F5344CB8AC3E}">
        <p14:creationId xmlns:p14="http://schemas.microsoft.com/office/powerpoint/2010/main" val="3537243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032E8B-75F8-2C74-98D6-004F3C232C3B}"/>
              </a:ext>
            </a:extLst>
          </p:cNvPr>
          <p:cNvSpPr>
            <a:spLocks noGrp="1"/>
          </p:cNvSpPr>
          <p:nvPr>
            <p:ph idx="1"/>
          </p:nvPr>
        </p:nvSpPr>
        <p:spPr>
          <a:xfrm>
            <a:off x="838200" y="1825625"/>
            <a:ext cx="10338786" cy="4592930"/>
          </a:xfrm>
        </p:spPr>
        <p:txBody>
          <a:bodyPr>
            <a:normAutofit/>
          </a:bodyPr>
          <a:lstStyle/>
          <a:p>
            <a:pPr algn="l"/>
            <a:r>
              <a:rPr lang="en-US" sz="2000" b="0" i="0" dirty="0">
                <a:solidFill>
                  <a:srgbClr val="111111"/>
                </a:solidFill>
                <a:effectLst/>
                <a:latin typeface="SourceSansPro"/>
              </a:rPr>
              <a:t>Bayes' Theorem, named after 18th-century British mathematician Thomas Bayes, is a mathematical formula for determining conditional probability. Conditional probability is the likelihood of an outcome occurring, based on a previous outcome having occurred in similar circumstances. Bayes' theorem provides a way to revise existing predictions or theories (update probabilities) given new or additional evidence.</a:t>
            </a:r>
          </a:p>
          <a:p>
            <a:pPr algn="l"/>
            <a:r>
              <a:rPr lang="en-US" sz="2000" b="0" i="0" dirty="0">
                <a:solidFill>
                  <a:srgbClr val="111111"/>
                </a:solidFill>
                <a:effectLst/>
                <a:latin typeface="SourceSansPro"/>
              </a:rPr>
              <a:t>In finance, Bayes' Theorem can be used to rate the risk. of lending money to potential borrowers. The theorem is also called Bayes' Rule or Bayes' Law and is the foundation of the field of Bayesian statistics.</a:t>
            </a:r>
          </a:p>
          <a:p>
            <a:endParaRPr lang="en-US" dirty="0"/>
          </a:p>
        </p:txBody>
      </p:sp>
      <p:pic>
        <p:nvPicPr>
          <p:cNvPr id="4" name="Picture 3">
            <a:extLst>
              <a:ext uri="{FF2B5EF4-FFF2-40B4-BE49-F238E27FC236}">
                <a16:creationId xmlns:a16="http://schemas.microsoft.com/office/drawing/2014/main" id="{0C852243-0555-866E-BB79-52A633B91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014" y="4386256"/>
            <a:ext cx="4426998" cy="523483"/>
          </a:xfrm>
          <a:prstGeom prst="rect">
            <a:avLst/>
          </a:prstGeom>
        </p:spPr>
      </p:pic>
      <p:pic>
        <p:nvPicPr>
          <p:cNvPr id="5" name="Picture 13" descr="Icon&#10;&#10;Description automatically generated">
            <a:extLst>
              <a:ext uri="{FF2B5EF4-FFF2-40B4-BE49-F238E27FC236}">
                <a16:creationId xmlns:a16="http://schemas.microsoft.com/office/drawing/2014/main" id="{C6B47738-FFC0-55D2-4ADF-E129BFFC12B7}"/>
              </a:ext>
            </a:extLst>
          </p:cNvPr>
          <p:cNvPicPr>
            <a:picLocks noChangeAspect="1"/>
          </p:cNvPicPr>
          <p:nvPr/>
        </p:nvPicPr>
        <p:blipFill rotWithShape="1">
          <a:blip r:embed="rId3"/>
          <a:srcRect l="51546" t="77436" r="29038" b="4615"/>
          <a:stretch/>
        </p:blipFill>
        <p:spPr>
          <a:xfrm>
            <a:off x="838200" y="484139"/>
            <a:ext cx="1177031" cy="1097602"/>
          </a:xfrm>
          <a:prstGeom prst="rect">
            <a:avLst/>
          </a:prstGeom>
        </p:spPr>
      </p:pic>
      <p:sp>
        <p:nvSpPr>
          <p:cNvPr id="6" name="Rectangle 5">
            <a:extLst>
              <a:ext uri="{FF2B5EF4-FFF2-40B4-BE49-F238E27FC236}">
                <a16:creationId xmlns:a16="http://schemas.microsoft.com/office/drawing/2014/main" id="{D482C8D7-C336-6621-B42B-1D13E63EF611}"/>
              </a:ext>
            </a:extLst>
          </p:cNvPr>
          <p:cNvSpPr/>
          <p:nvPr/>
        </p:nvSpPr>
        <p:spPr>
          <a:xfrm>
            <a:off x="2015231" y="617441"/>
            <a:ext cx="5261377" cy="830997"/>
          </a:xfrm>
          <a:prstGeom prst="rect">
            <a:avLst/>
          </a:prstGeom>
          <a:noFill/>
        </p:spPr>
        <p:txBody>
          <a:bodyPr wrap="none" lIns="91440" tIns="45720" rIns="91440" bIns="45720">
            <a:spAutoFit/>
          </a:bodyPr>
          <a:lstStyle/>
          <a:p>
            <a:pPr algn="ctr"/>
            <a:r>
              <a:rPr lang="en-US" sz="4800" b="1" dirty="0">
                <a:ln w="10160">
                  <a:solidFill>
                    <a:srgbClr val="FF0597"/>
                  </a:solidFill>
                  <a:prstDash val="solid"/>
                </a:ln>
                <a:solidFill>
                  <a:srgbClr val="CC3399"/>
                </a:solidFill>
                <a:effectLst>
                  <a:outerShdw blurRad="38100" dist="22860" dir="5400000" algn="tl" rotWithShape="0">
                    <a:srgbClr val="000000">
                      <a:alpha val="30000"/>
                    </a:srgbClr>
                  </a:outerShdw>
                </a:effectLst>
                <a:latin typeface="Monotype Corsiva" panose="03010101010201010101" pitchFamily="66" charset="0"/>
              </a:rPr>
              <a:t>BAYES’S THEOREM</a:t>
            </a:r>
            <a:endParaRPr lang="en-US" sz="4800" b="1" cap="none" spc="0" dirty="0">
              <a:ln w="10160">
                <a:solidFill>
                  <a:srgbClr val="FF0597"/>
                </a:solidFill>
                <a:prstDash val="solid"/>
              </a:ln>
              <a:solidFill>
                <a:srgbClr val="CC3399"/>
              </a:solidFill>
              <a:effectLst>
                <a:outerShdw blurRad="38100" dist="22860" dir="5400000" algn="tl" rotWithShape="0">
                  <a:srgbClr val="000000">
                    <a:alpha val="30000"/>
                  </a:srgbClr>
                </a:outerShdw>
              </a:effectLst>
              <a:latin typeface="Monotype Corsiva" panose="03010101010201010101" pitchFamily="66" charset="0"/>
            </a:endParaRPr>
          </a:p>
        </p:txBody>
      </p:sp>
      <p:pic>
        <p:nvPicPr>
          <p:cNvPr id="8" name="Picture 7">
            <a:extLst>
              <a:ext uri="{FF2B5EF4-FFF2-40B4-BE49-F238E27FC236}">
                <a16:creationId xmlns:a16="http://schemas.microsoft.com/office/drawing/2014/main" id="{02450321-1C3A-F5E4-407E-0ECC7A356B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336" y="4233677"/>
            <a:ext cx="4419600" cy="2314575"/>
          </a:xfrm>
          <a:prstGeom prst="rect">
            <a:avLst/>
          </a:prstGeom>
        </p:spPr>
      </p:pic>
    </p:spTree>
    <p:extLst>
      <p:ext uri="{BB962C8B-B14F-4D97-AF65-F5344CB8AC3E}">
        <p14:creationId xmlns:p14="http://schemas.microsoft.com/office/powerpoint/2010/main" val="174382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BB4EBC-82C2-C643-8C59-28BDA1CF3BD3}"/>
              </a:ext>
            </a:extLst>
          </p:cNvPr>
          <p:cNvSpPr txBox="1"/>
          <p:nvPr/>
        </p:nvSpPr>
        <p:spPr>
          <a:xfrm>
            <a:off x="296282" y="433959"/>
            <a:ext cx="7023021" cy="523220"/>
          </a:xfrm>
          <a:prstGeom prst="rect">
            <a:avLst/>
          </a:prstGeom>
          <a:noFill/>
        </p:spPr>
        <p:txBody>
          <a:bodyPr wrap="square">
            <a:spAutoFit/>
          </a:bodyPr>
          <a:lstStyle/>
          <a:p>
            <a:pPr algn="ctr"/>
            <a:r>
              <a:rPr lang="en-US" sz="2800" b="1" cap="none" spc="0" dirty="0">
                <a:ln w="0">
                  <a:solidFill>
                    <a:srgbClr val="FFFF00"/>
                  </a:solidFill>
                </a:ln>
                <a:solidFill>
                  <a:srgbClr val="FF0000"/>
                </a:solidFill>
                <a:effectLst>
                  <a:reflection blurRad="6350" stA="53000" endA="300" endPos="35500" dir="5400000" sy="-90000" algn="bl" rotWithShape="0"/>
                </a:effectLst>
                <a:latin typeface="Rockwell" panose="02060603020205020403" pitchFamily="18" charset="0"/>
              </a:rPr>
              <a:t>APPLICATION 1:- GAME THEORY </a:t>
            </a:r>
          </a:p>
        </p:txBody>
      </p:sp>
      <p:sp>
        <p:nvSpPr>
          <p:cNvPr id="5" name="Content Placeholder 2">
            <a:extLst>
              <a:ext uri="{FF2B5EF4-FFF2-40B4-BE49-F238E27FC236}">
                <a16:creationId xmlns:a16="http://schemas.microsoft.com/office/drawing/2014/main" id="{C7B07DC9-43B1-D1C4-E1E3-717296415B3D}"/>
              </a:ext>
            </a:extLst>
          </p:cNvPr>
          <p:cNvSpPr>
            <a:spLocks noGrp="1"/>
          </p:cNvSpPr>
          <p:nvPr>
            <p:ph idx="1"/>
          </p:nvPr>
        </p:nvSpPr>
        <p:spPr>
          <a:xfrm>
            <a:off x="296282" y="2284785"/>
            <a:ext cx="11768461" cy="1382698"/>
          </a:xfrm>
        </p:spPr>
        <p:txBody>
          <a:bodyPr>
            <a:normAutofit fontScale="92500" lnSpcReduction="20000"/>
          </a:bodyPr>
          <a:lstStyle/>
          <a:p>
            <a:pPr algn="l" fontAlgn="base"/>
            <a:r>
              <a:rPr lang="en-US" sz="2000" b="0" i="0" dirty="0">
                <a:solidFill>
                  <a:srgbClr val="000000"/>
                </a:solidFill>
                <a:effectLst/>
                <a:latin typeface="Untitled Sans"/>
              </a:rPr>
              <a:t>When two dices are rolled simultaneously, the outcomes will be as given below</a:t>
            </a:r>
          </a:p>
          <a:p>
            <a:pPr marL="0" indent="0">
              <a:buNone/>
            </a:pPr>
            <a:r>
              <a:rPr lang="en-US" sz="2000" dirty="0"/>
              <a:t>  </a:t>
            </a:r>
          </a:p>
          <a:p>
            <a:pPr marL="0" indent="0">
              <a:buNone/>
            </a:pPr>
            <a:br>
              <a:rPr lang="en-US" sz="2000" dirty="0"/>
            </a:br>
            <a:br>
              <a:rPr lang="en-US" sz="2000" dirty="0"/>
            </a:br>
            <a:endParaRPr lang="en-US" sz="2000" dirty="0"/>
          </a:p>
        </p:txBody>
      </p:sp>
      <p:pic>
        <p:nvPicPr>
          <p:cNvPr id="7" name="Picture 6">
            <a:extLst>
              <a:ext uri="{FF2B5EF4-FFF2-40B4-BE49-F238E27FC236}">
                <a16:creationId xmlns:a16="http://schemas.microsoft.com/office/drawing/2014/main" id="{FAABBF10-5EA7-8388-451B-969668BE9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7381" y="2976134"/>
            <a:ext cx="3654814" cy="2889644"/>
          </a:xfrm>
          <a:prstGeom prst="rect">
            <a:avLst/>
          </a:prstGeom>
        </p:spPr>
      </p:pic>
      <p:sp>
        <p:nvSpPr>
          <p:cNvPr id="8" name="Content Placeholder 2">
            <a:extLst>
              <a:ext uri="{FF2B5EF4-FFF2-40B4-BE49-F238E27FC236}">
                <a16:creationId xmlns:a16="http://schemas.microsoft.com/office/drawing/2014/main" id="{5F4BED03-E8B5-B736-D797-7461B58C079F}"/>
              </a:ext>
            </a:extLst>
          </p:cNvPr>
          <p:cNvSpPr txBox="1">
            <a:spLocks/>
          </p:cNvSpPr>
          <p:nvPr/>
        </p:nvSpPr>
        <p:spPr>
          <a:xfrm>
            <a:off x="548480" y="2886942"/>
            <a:ext cx="7010115" cy="36500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66FFCC"/>
                </a:solidFill>
              </a:rPr>
              <a:t>GAME THEORY :-</a:t>
            </a:r>
            <a:endParaRPr lang="en-US" sz="2000" i="0" dirty="0">
              <a:solidFill>
                <a:srgbClr val="000000"/>
              </a:solidFill>
              <a:effectLst/>
              <a:latin typeface="Untitled Sans"/>
            </a:endParaRPr>
          </a:p>
          <a:p>
            <a:pPr marL="0" indent="0">
              <a:buFont typeface="Arial" panose="020B0604020202020204" pitchFamily="34" charset="0"/>
              <a:buNone/>
            </a:pPr>
            <a:r>
              <a:rPr lang="en-US" sz="2000" b="0" i="0" dirty="0">
                <a:solidFill>
                  <a:srgbClr val="000000"/>
                </a:solidFill>
                <a:effectLst/>
                <a:latin typeface="Untitled Sans"/>
              </a:rPr>
              <a:t>It is the study of mathematical representation of strategic relations among analytical outcomes. It has applications in social science, logic, system science, and computer science. In 1944, </a:t>
            </a:r>
            <a:r>
              <a:rPr lang="en-US" sz="2000" b="0" i="0" u="sng" dirty="0">
                <a:solidFill>
                  <a:srgbClr val="FF0000"/>
                </a:solidFill>
                <a:effectLst/>
                <a:latin typeface="Untitled Sans"/>
              </a:rPr>
              <a:t>John Von Neumann </a:t>
            </a:r>
            <a:r>
              <a:rPr lang="en-US" sz="2000" b="0" i="0" dirty="0">
                <a:solidFill>
                  <a:srgbClr val="000000"/>
                </a:solidFill>
                <a:effectLst/>
                <a:latin typeface="Untitled Sans"/>
              </a:rPr>
              <a:t>published a paper, "Theory of Games and Economic </a:t>
            </a:r>
            <a:r>
              <a:rPr lang="en-US" sz="2000" b="0" i="0" dirty="0" err="1">
                <a:solidFill>
                  <a:srgbClr val="000000"/>
                </a:solidFill>
                <a:effectLst/>
                <a:latin typeface="Untitled Sans"/>
              </a:rPr>
              <a:t>Behaviour</a:t>
            </a:r>
            <a:r>
              <a:rPr lang="en-US" sz="2000" b="0" i="0" dirty="0">
                <a:solidFill>
                  <a:srgbClr val="000000"/>
                </a:solidFill>
                <a:effectLst/>
                <a:latin typeface="Untitled Sans"/>
              </a:rPr>
              <a:t>". He proved Brouwer’s fixed point theorem on continuous mapping into compact convex sets, the standard game theory method.</a:t>
            </a:r>
            <a:br>
              <a:rPr lang="en-US" sz="2000" dirty="0"/>
            </a:br>
            <a:endParaRPr lang="en-US" sz="2000" dirty="0"/>
          </a:p>
        </p:txBody>
      </p:sp>
      <p:pic>
        <p:nvPicPr>
          <p:cNvPr id="10" name="Picture 9">
            <a:extLst>
              <a:ext uri="{FF2B5EF4-FFF2-40B4-BE49-F238E27FC236}">
                <a16:creationId xmlns:a16="http://schemas.microsoft.com/office/drawing/2014/main" id="{D06E06DF-5A62-23CF-4587-60DA1BB21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224" y="104479"/>
            <a:ext cx="3248381" cy="1705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4C1EB26-45D5-A447-E372-4EF2A637D724}"/>
                  </a:ext>
                </a:extLst>
              </p14:cNvPr>
              <p14:cNvContentPartPr/>
              <p14:nvPr/>
            </p14:nvContentPartPr>
            <p14:xfrm>
              <a:off x="9907273" y="1276113"/>
              <a:ext cx="286200" cy="146160"/>
            </p14:xfrm>
          </p:contentPart>
        </mc:Choice>
        <mc:Fallback xmlns="">
          <p:pic>
            <p:nvPicPr>
              <p:cNvPr id="11" name="Ink 10">
                <a:extLst>
                  <a:ext uri="{FF2B5EF4-FFF2-40B4-BE49-F238E27FC236}">
                    <a16:creationId xmlns:a16="http://schemas.microsoft.com/office/drawing/2014/main" id="{44C1EB26-45D5-A447-E372-4EF2A637D724}"/>
                  </a:ext>
                </a:extLst>
              </p:cNvPr>
              <p:cNvPicPr/>
              <p:nvPr/>
            </p:nvPicPr>
            <p:blipFill>
              <a:blip r:embed="rId5"/>
              <a:stretch>
                <a:fillRect/>
              </a:stretch>
            </p:blipFill>
            <p:spPr>
              <a:xfrm>
                <a:off x="9889273" y="1258113"/>
                <a:ext cx="321840" cy="181800"/>
              </a:xfrm>
              <a:prstGeom prst="rect">
                <a:avLst/>
              </a:prstGeom>
            </p:spPr>
          </p:pic>
        </mc:Fallback>
      </mc:AlternateContent>
    </p:spTree>
    <p:extLst>
      <p:ext uri="{BB962C8B-B14F-4D97-AF65-F5344CB8AC3E}">
        <p14:creationId xmlns:p14="http://schemas.microsoft.com/office/powerpoint/2010/main" val="2757325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2036</TotalTime>
  <Words>2115</Words>
  <Application>Microsoft Office PowerPoint</Application>
  <PresentationFormat>Widescreen</PresentationFormat>
  <Paragraphs>107</Paragraphs>
  <Slides>19</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19</vt:i4>
      </vt:variant>
    </vt:vector>
  </HeadingPairs>
  <TitlesOfParts>
    <vt:vector size="38" baseType="lpstr">
      <vt:lpstr>Arial Unicode MS</vt:lpstr>
      <vt:lpstr>Algerian</vt:lpstr>
      <vt:lpstr>Arial</vt:lpstr>
      <vt:lpstr>Calibri</vt:lpstr>
      <vt:lpstr>Calibri Light</vt:lpstr>
      <vt:lpstr>Cambria Math</vt:lpstr>
      <vt:lpstr>Lato</vt:lpstr>
      <vt:lpstr>Monotype Corsiva</vt:lpstr>
      <vt:lpstr>Open Sans</vt:lpstr>
      <vt:lpstr>Pristina</vt:lpstr>
      <vt:lpstr>Rockwell</vt:lpstr>
      <vt:lpstr>Script MT Bold</vt:lpstr>
      <vt:lpstr>SourceSansPro</vt:lpstr>
      <vt:lpstr>Times New Roman</vt:lpstr>
      <vt:lpstr>Untitled Sans</vt:lpstr>
      <vt:lpstr>Vineta BT</vt:lpstr>
      <vt:lpstr>Wide Latin</vt:lpstr>
      <vt:lpstr>Wingdings</vt:lpstr>
      <vt:lpstr>Office Theme</vt:lpstr>
      <vt:lpstr>PowerPoint Presentation</vt:lpstr>
      <vt:lpstr>PowerPoint Presentation</vt:lpstr>
      <vt:lpstr>PowerPoint Presentation</vt:lpstr>
      <vt:lpstr>Earliest known use: Arab mathematicians[8th-13th c.]   largely related to crypotographic communications   AI-Kindi (9th c.): first known to make statistical inference</vt:lpstr>
      <vt:lpstr>PowerPoint Presentation</vt:lpstr>
      <vt:lpstr>It is based on the probability that something will happen. Theoretical possibilities are primarily based on the concept of Probability. For example, if a coin is tossed, the chance of a head-turning up will be 1/2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thombaresukant2003@gmail.com</dc:creator>
  <cp:lastModifiedBy>thombaresukant2003@gmail.com</cp:lastModifiedBy>
  <cp:revision>15</cp:revision>
  <dcterms:created xsi:type="dcterms:W3CDTF">2022-10-27T07:37:28Z</dcterms:created>
  <dcterms:modified xsi:type="dcterms:W3CDTF">2022-11-03T10:20:55Z</dcterms:modified>
</cp:coreProperties>
</file>